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4"/>
  </p:notesMasterIdLst>
  <p:handoutMasterIdLst>
    <p:handoutMasterId r:id="rId25"/>
  </p:handoutMasterIdLst>
  <p:sldIdLst>
    <p:sldId id="503" r:id="rId5"/>
    <p:sldId id="315" r:id="rId6"/>
    <p:sldId id="455" r:id="rId7"/>
    <p:sldId id="529" r:id="rId8"/>
    <p:sldId id="325" r:id="rId9"/>
    <p:sldId id="540" r:id="rId10"/>
    <p:sldId id="537" r:id="rId11"/>
    <p:sldId id="517" r:id="rId12"/>
    <p:sldId id="541" r:id="rId13"/>
    <p:sldId id="542" r:id="rId14"/>
    <p:sldId id="533" r:id="rId15"/>
    <p:sldId id="543" r:id="rId16"/>
    <p:sldId id="528" r:id="rId17"/>
    <p:sldId id="538" r:id="rId18"/>
    <p:sldId id="322" r:id="rId19"/>
    <p:sldId id="516" r:id="rId20"/>
    <p:sldId id="509" r:id="rId21"/>
    <p:sldId id="514" r:id="rId22"/>
    <p:sldId id="354" r:id="rId23"/>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Georgia" panose="02040502050405020303" pitchFamily="18" charset="0"/>
      <p:regular r:id="rId30"/>
      <p:bold r:id="rId31"/>
      <p:italic r:id="rId32"/>
      <p:boldItalic r:id="rId33"/>
    </p:embeddedFont>
    <p:embeddedFont>
      <p:font typeface="Girl Scout Display Light" panose="02020003000000000000" pitchFamily="18" charset="0"/>
      <p:regular r:id="rId34"/>
      <p:italic r:id="rId35"/>
    </p:embeddedFont>
    <p:embeddedFont>
      <p:font typeface="Girl Scout Text Book" panose="02020003000000000000" pitchFamily="18" charset="0"/>
      <p:regular r:id="rId36"/>
      <p:bold r:id="rId37"/>
      <p:italic r:id="rId38"/>
    </p:embeddedFont>
    <p:embeddedFont>
      <p:font typeface="Girl Scout Text Medium" panose="02020003000000000000" pitchFamily="18" charset="0"/>
      <p:regular r:id="rId39"/>
      <p:italic r:id="rId40"/>
    </p:embeddedFont>
    <p:embeddedFont>
      <p:font typeface="Palatino Linotype" panose="02040502050505030304" pitchFamily="18" charset="0"/>
      <p:regular r:id="rId41"/>
      <p:bold r:id="rId42"/>
      <p:italic r:id="rId43"/>
      <p:boldItalic r:id="rId44"/>
    </p:embeddedFont>
    <p:embeddedFont>
      <p:font typeface="Roboto" panose="02000000000000000000" pitchFamily="2" charset="0"/>
      <p:regular r:id="rId45"/>
      <p:bold r:id="rId46"/>
      <p:italic r:id="rId47"/>
      <p:boldItalic r:id="rId48"/>
    </p:embeddedFont>
  </p:embeddedFontLst>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Cover Slides" id="{FCC752FA-C538-CD48-9039-78C0E09EB479}">
          <p14:sldIdLst>
            <p14:sldId id="503"/>
            <p14:sldId id="315"/>
          </p14:sldIdLst>
        </p14:section>
        <p14:section name="Agenda Slides" id="{236E3CB9-CD49-CF4A-8744-AE267DBD9749}">
          <p14:sldIdLst>
            <p14:sldId id="455"/>
            <p14:sldId id="529"/>
            <p14:sldId id="325"/>
            <p14:sldId id="540"/>
            <p14:sldId id="537"/>
            <p14:sldId id="517"/>
            <p14:sldId id="541"/>
            <p14:sldId id="542"/>
            <p14:sldId id="533"/>
            <p14:sldId id="543"/>
            <p14:sldId id="528"/>
            <p14:sldId id="538"/>
            <p14:sldId id="322"/>
            <p14:sldId id="516"/>
          </p14:sldIdLst>
        </p14:section>
        <p14:section name="Full Image Background Slide" id="{24D0DFB6-6E0F-A849-A15E-45F947549AA2}">
          <p14:sldIdLst>
            <p14:sldId id="509"/>
          </p14:sldIdLst>
        </p14:section>
        <p14:section name="Presenter Slides" id="{4D69EFFF-DBDB-3F41-8FDF-4B1ED4748903}">
          <p14:sldIdLst>
            <p14:sldId id="514"/>
            <p14:sldId id="354"/>
          </p14:sldIdLst>
        </p14:section>
        <p14:section name="Transition Slides" id="{88261B5F-7EE7-3843-9B03-185E92CBE74D}">
          <p14:sldIdLst/>
        </p14:section>
        <p14:section name="Statement Slides - Text Only" id="{D2F3827F-CDD2-E644-8ACF-2CD6BACF903F}">
          <p14:sldIdLst/>
        </p14:section>
        <p14:section name="Back Cover Slides" id="{5C670714-7507-3746-A813-7986FBE8E8CA}">
          <p14:sldIdLst/>
        </p14:section>
        <p14:section name="Design Library (SVG)" id="{49C59045-7607-564D-A955-F49344D5076B}">
          <p14:sldIdLst/>
        </p14:section>
        <p14:section name="Blank Slides" id="{25AFE61E-217B-384A-8B25-D017853889AA}">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C4133C-2B8D-4C38-B086-52210976ECCC}" v="56" dt="2022-02-22T01:22:23.3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87" autoAdjust="0"/>
    <p:restoredTop sz="70351" autoAdjust="0"/>
  </p:normalViewPr>
  <p:slideViewPr>
    <p:cSldViewPr snapToGrid="0" snapToObjects="1" showGuides="1">
      <p:cViewPr>
        <p:scale>
          <a:sx n="94" d="100"/>
          <a:sy n="94" d="100"/>
        </p:scale>
        <p:origin x="33" y="537"/>
      </p:cViewPr>
      <p:guideLst/>
    </p:cSldViewPr>
  </p:slideViewPr>
  <p:outlineViewPr>
    <p:cViewPr>
      <p:scale>
        <a:sx n="33" d="100"/>
        <a:sy n="33" d="100"/>
      </p:scale>
      <p:origin x="0" y="-4032"/>
    </p:cViewPr>
  </p:outlineViewPr>
  <p:notesTextViewPr>
    <p:cViewPr>
      <p:scale>
        <a:sx n="114" d="100"/>
        <a:sy n="114" d="100"/>
      </p:scale>
      <p:origin x="0" y="0"/>
    </p:cViewPr>
  </p:notesTextViewPr>
  <p:sorterViewPr>
    <p:cViewPr>
      <p:scale>
        <a:sx n="1" d="1"/>
        <a:sy n="1" d="1"/>
      </p:scale>
      <p:origin x="0" y="0"/>
    </p:cViewPr>
  </p:sorterViewPr>
  <p:notesViewPr>
    <p:cSldViewPr snapToGrid="0" snapToObjects="1" showGuides="1">
      <p:cViewPr varScale="1">
        <p:scale>
          <a:sx n="94" d="100"/>
          <a:sy n="94" d="100"/>
        </p:scale>
        <p:origin x="254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font" Target="fonts/font16.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ddy, Michelle" userId="4f07cfd5-da0e-4675-9e5d-18199b83e6b9" providerId="ADAL" clId="{D5C4133C-2B8D-4C38-B086-52210976ECCC}"/>
    <pc:docChg chg="custSel addSld delSld modSld sldOrd modSection">
      <pc:chgData name="Reddy, Michelle" userId="4f07cfd5-da0e-4675-9e5d-18199b83e6b9" providerId="ADAL" clId="{D5C4133C-2B8D-4C38-B086-52210976ECCC}" dt="2022-02-22T00:57:11.632" v="12202" actId="20577"/>
      <pc:docMkLst>
        <pc:docMk/>
      </pc:docMkLst>
      <pc:sldChg chg="addSp delSp modSp mod">
        <pc:chgData name="Reddy, Michelle" userId="4f07cfd5-da0e-4675-9e5d-18199b83e6b9" providerId="ADAL" clId="{D5C4133C-2B8D-4C38-B086-52210976ECCC}" dt="2022-02-21T18:31:11.888" v="110" actId="14826"/>
        <pc:sldMkLst>
          <pc:docMk/>
          <pc:sldMk cId="548762714" sldId="315"/>
        </pc:sldMkLst>
        <pc:spChg chg="add del mod">
          <ac:chgData name="Reddy, Michelle" userId="4f07cfd5-da0e-4675-9e5d-18199b83e6b9" providerId="ADAL" clId="{D5C4133C-2B8D-4C38-B086-52210976ECCC}" dt="2022-02-21T18:14:40.088" v="12" actId="21"/>
          <ac:spMkLst>
            <pc:docMk/>
            <pc:sldMk cId="548762714" sldId="315"/>
            <ac:spMk id="6" creationId="{29FE9EF5-8A36-4F0F-A6D5-781810DFD5AE}"/>
          </ac:spMkLst>
        </pc:spChg>
        <pc:spChg chg="mod">
          <ac:chgData name="Reddy, Michelle" userId="4f07cfd5-da0e-4675-9e5d-18199b83e6b9" providerId="ADAL" clId="{D5C4133C-2B8D-4C38-B086-52210976ECCC}" dt="2022-02-21T18:15:57.121" v="105" actId="20577"/>
          <ac:spMkLst>
            <pc:docMk/>
            <pc:sldMk cId="548762714" sldId="315"/>
            <ac:spMk id="25" creationId="{79CA59D3-B4C4-2B45-8737-899B54898228}"/>
          </ac:spMkLst>
        </pc:spChg>
        <pc:spChg chg="mod">
          <ac:chgData name="Reddy, Michelle" userId="4f07cfd5-da0e-4675-9e5d-18199b83e6b9" providerId="ADAL" clId="{D5C4133C-2B8D-4C38-B086-52210976ECCC}" dt="2022-02-21T18:15:44.754" v="90" actId="20577"/>
          <ac:spMkLst>
            <pc:docMk/>
            <pc:sldMk cId="548762714" sldId="315"/>
            <ac:spMk id="27" creationId="{E95CB35C-07F3-6F4F-AB94-20AD0A614203}"/>
          </ac:spMkLst>
        </pc:spChg>
        <pc:picChg chg="mod">
          <ac:chgData name="Reddy, Michelle" userId="4f07cfd5-da0e-4675-9e5d-18199b83e6b9" providerId="ADAL" clId="{D5C4133C-2B8D-4C38-B086-52210976ECCC}" dt="2022-02-21T18:31:11.888" v="110" actId="14826"/>
          <ac:picMkLst>
            <pc:docMk/>
            <pc:sldMk cId="548762714" sldId="315"/>
            <ac:picMk id="4" creationId="{A3259C50-79C5-4676-B9D8-C3DFCDCA7DCE}"/>
          </ac:picMkLst>
        </pc:picChg>
        <pc:picChg chg="del">
          <ac:chgData name="Reddy, Michelle" userId="4f07cfd5-da0e-4675-9e5d-18199b83e6b9" providerId="ADAL" clId="{D5C4133C-2B8D-4C38-B086-52210976ECCC}" dt="2022-02-21T18:14:13.362" v="9" actId="21"/>
          <ac:picMkLst>
            <pc:docMk/>
            <pc:sldMk cId="548762714" sldId="315"/>
            <ac:picMk id="5" creationId="{FA9E425D-0FB4-43F1-815D-2835506A3EDB}"/>
          </ac:picMkLst>
        </pc:picChg>
        <pc:picChg chg="add mod">
          <ac:chgData name="Reddy, Michelle" userId="4f07cfd5-da0e-4675-9e5d-18199b83e6b9" providerId="ADAL" clId="{D5C4133C-2B8D-4C38-B086-52210976ECCC}" dt="2022-02-21T18:14:43.630" v="13" actId="1076"/>
          <ac:picMkLst>
            <pc:docMk/>
            <pc:sldMk cId="548762714" sldId="315"/>
            <ac:picMk id="12" creationId="{3838189D-1334-426F-9F68-783DE67EF3B3}"/>
          </ac:picMkLst>
        </pc:picChg>
      </pc:sldChg>
      <pc:sldChg chg="addSp delSp modSp mod ord modNotesTx">
        <pc:chgData name="Reddy, Michelle" userId="4f07cfd5-da0e-4675-9e5d-18199b83e6b9" providerId="ADAL" clId="{D5C4133C-2B8D-4C38-B086-52210976ECCC}" dt="2022-02-21T23:50:08.672" v="9944" actId="1076"/>
        <pc:sldMkLst>
          <pc:docMk/>
          <pc:sldMk cId="3805141736" sldId="322"/>
        </pc:sldMkLst>
        <pc:spChg chg="mod">
          <ac:chgData name="Reddy, Michelle" userId="4f07cfd5-da0e-4675-9e5d-18199b83e6b9" providerId="ADAL" clId="{D5C4133C-2B8D-4C38-B086-52210976ECCC}" dt="2022-02-21T23:13:44.702" v="7777" actId="20577"/>
          <ac:spMkLst>
            <pc:docMk/>
            <pc:sldMk cId="3805141736" sldId="322"/>
            <ac:spMk id="11" creationId="{DFD5E3A2-F051-485C-B1C6-9326A429B2EC}"/>
          </ac:spMkLst>
        </pc:spChg>
        <pc:graphicFrameChg chg="del">
          <ac:chgData name="Reddy, Michelle" userId="4f07cfd5-da0e-4675-9e5d-18199b83e6b9" providerId="ADAL" clId="{D5C4133C-2B8D-4C38-B086-52210976ECCC}" dt="2022-02-21T22:58:51.517" v="6781" actId="21"/>
          <ac:graphicFrameMkLst>
            <pc:docMk/>
            <pc:sldMk cId="3805141736" sldId="322"/>
            <ac:graphicFrameMk id="12" creationId="{D9547F8F-630E-4DAF-B76F-D14B80D04721}"/>
          </ac:graphicFrameMkLst>
        </pc:graphicFrameChg>
        <pc:picChg chg="del">
          <ac:chgData name="Reddy, Michelle" userId="4f07cfd5-da0e-4675-9e5d-18199b83e6b9" providerId="ADAL" clId="{D5C4133C-2B8D-4C38-B086-52210976ECCC}" dt="2022-02-21T22:58:43.185" v="6780" actId="21"/>
          <ac:picMkLst>
            <pc:docMk/>
            <pc:sldMk cId="3805141736" sldId="322"/>
            <ac:picMk id="7" creationId="{5930C70D-6C58-4F98-9302-40FF5D652FFB}"/>
          </ac:picMkLst>
        </pc:picChg>
        <pc:picChg chg="add mod">
          <ac:chgData name="Reddy, Michelle" userId="4f07cfd5-da0e-4675-9e5d-18199b83e6b9" providerId="ADAL" clId="{D5C4133C-2B8D-4C38-B086-52210976ECCC}" dt="2022-02-21T23:50:08.672" v="9944" actId="1076"/>
          <ac:picMkLst>
            <pc:docMk/>
            <pc:sldMk cId="3805141736" sldId="322"/>
            <ac:picMk id="4098" creationId="{8A314242-3FE6-4E68-AE2D-26219686C5E8}"/>
          </ac:picMkLst>
        </pc:picChg>
      </pc:sldChg>
      <pc:sldChg chg="delSp modSp mod modNotesTx">
        <pc:chgData name="Reddy, Michelle" userId="4f07cfd5-da0e-4675-9e5d-18199b83e6b9" providerId="ADAL" clId="{D5C4133C-2B8D-4C38-B086-52210976ECCC}" dt="2022-02-21T23:16:11.874" v="8011" actId="20577"/>
        <pc:sldMkLst>
          <pc:docMk/>
          <pc:sldMk cId="3475508625" sldId="325"/>
        </pc:sldMkLst>
        <pc:spChg chg="mod">
          <ac:chgData name="Reddy, Michelle" userId="4f07cfd5-da0e-4675-9e5d-18199b83e6b9" providerId="ADAL" clId="{D5C4133C-2B8D-4C38-B086-52210976ECCC}" dt="2022-02-21T21:43:30.316" v="1517" actId="20577"/>
          <ac:spMkLst>
            <pc:docMk/>
            <pc:sldMk cId="3475508625" sldId="325"/>
            <ac:spMk id="4" creationId="{4CC61A05-4B23-1D40-BBF2-9FACD86104DF}"/>
          </ac:spMkLst>
        </pc:spChg>
        <pc:picChg chg="del">
          <ac:chgData name="Reddy, Michelle" userId="4f07cfd5-da0e-4675-9e5d-18199b83e6b9" providerId="ADAL" clId="{D5C4133C-2B8D-4C38-B086-52210976ECCC}" dt="2022-02-21T21:30:50.393" v="681" actId="21"/>
          <ac:picMkLst>
            <pc:docMk/>
            <pc:sldMk cId="3475508625" sldId="325"/>
            <ac:picMk id="3" creationId="{185862C0-9F06-4CEA-9948-0BBB01F15FAD}"/>
          </ac:picMkLst>
        </pc:picChg>
      </pc:sldChg>
      <pc:sldChg chg="modSp mod">
        <pc:chgData name="Reddy, Michelle" userId="4f07cfd5-da0e-4675-9e5d-18199b83e6b9" providerId="ADAL" clId="{D5C4133C-2B8D-4C38-B086-52210976ECCC}" dt="2022-02-21T22:06:55.891" v="2931" actId="20577"/>
        <pc:sldMkLst>
          <pc:docMk/>
          <pc:sldMk cId="3284428111" sldId="354"/>
        </pc:sldMkLst>
        <pc:spChg chg="mod">
          <ac:chgData name="Reddy, Michelle" userId="4f07cfd5-da0e-4675-9e5d-18199b83e6b9" providerId="ADAL" clId="{D5C4133C-2B8D-4C38-B086-52210976ECCC}" dt="2022-02-21T22:06:55.891" v="2931" actId="20577"/>
          <ac:spMkLst>
            <pc:docMk/>
            <pc:sldMk cId="3284428111" sldId="354"/>
            <ac:spMk id="5" creationId="{03835B78-2237-DC4B-B1A0-36DB487E4AC4}"/>
          </ac:spMkLst>
        </pc:spChg>
      </pc:sldChg>
      <pc:sldChg chg="modSp mod modNotesTx">
        <pc:chgData name="Reddy, Michelle" userId="4f07cfd5-da0e-4675-9e5d-18199b83e6b9" providerId="ADAL" clId="{D5C4133C-2B8D-4C38-B086-52210976ECCC}" dt="2022-02-21T23:50:50.176" v="9946" actId="20577"/>
        <pc:sldMkLst>
          <pc:docMk/>
          <pc:sldMk cId="3253425256" sldId="455"/>
        </pc:sldMkLst>
        <pc:spChg chg="mod">
          <ac:chgData name="Reddy, Michelle" userId="4f07cfd5-da0e-4675-9e5d-18199b83e6b9" providerId="ADAL" clId="{D5C4133C-2B8D-4C38-B086-52210976ECCC}" dt="2022-02-21T23:50:50.176" v="9946" actId="20577"/>
          <ac:spMkLst>
            <pc:docMk/>
            <pc:sldMk cId="3253425256" sldId="455"/>
            <ac:spMk id="4" creationId="{73BCB172-2C44-FA46-818A-22B9F79B683B}"/>
          </ac:spMkLst>
        </pc:spChg>
      </pc:sldChg>
      <pc:sldChg chg="modSp mod">
        <pc:chgData name="Reddy, Michelle" userId="4f07cfd5-da0e-4675-9e5d-18199b83e6b9" providerId="ADAL" clId="{D5C4133C-2B8D-4C38-B086-52210976ECCC}" dt="2022-02-21T18:10:00.892" v="7" actId="20577"/>
        <pc:sldMkLst>
          <pc:docMk/>
          <pc:sldMk cId="199056912" sldId="503"/>
        </pc:sldMkLst>
        <pc:spChg chg="mod">
          <ac:chgData name="Reddy, Michelle" userId="4f07cfd5-da0e-4675-9e5d-18199b83e6b9" providerId="ADAL" clId="{D5C4133C-2B8D-4C38-B086-52210976ECCC}" dt="2022-02-21T18:10:00.892" v="7" actId="20577"/>
          <ac:spMkLst>
            <pc:docMk/>
            <pc:sldMk cId="199056912" sldId="503"/>
            <ac:spMk id="7" creationId="{EAEFDA24-ECE1-324E-96CF-F2A3E0037A40}"/>
          </ac:spMkLst>
        </pc:spChg>
      </pc:sldChg>
      <pc:sldChg chg="modSp mod ord modNotesTx">
        <pc:chgData name="Reddy, Michelle" userId="4f07cfd5-da0e-4675-9e5d-18199b83e6b9" providerId="ADAL" clId="{D5C4133C-2B8D-4C38-B086-52210976ECCC}" dt="2022-02-21T23:18:21.783" v="8112" actId="20577"/>
        <pc:sldMkLst>
          <pc:docMk/>
          <pc:sldMk cId="378405524" sldId="509"/>
        </pc:sldMkLst>
        <pc:spChg chg="mod">
          <ac:chgData name="Reddy, Michelle" userId="4f07cfd5-da0e-4675-9e5d-18199b83e6b9" providerId="ADAL" clId="{D5C4133C-2B8D-4C38-B086-52210976ECCC}" dt="2022-02-21T22:15:30.378" v="4033" actId="255"/>
          <ac:spMkLst>
            <pc:docMk/>
            <pc:sldMk cId="378405524" sldId="509"/>
            <ac:spMk id="4" creationId="{5FBCEB0A-C984-452B-945C-3B5F07D41A4E}"/>
          </ac:spMkLst>
        </pc:spChg>
      </pc:sldChg>
      <pc:sldChg chg="addSp delSp modSp mod ord modNotesTx">
        <pc:chgData name="Reddy, Michelle" userId="4f07cfd5-da0e-4675-9e5d-18199b83e6b9" providerId="ADAL" clId="{D5C4133C-2B8D-4C38-B086-52210976ECCC}" dt="2022-02-22T00:23:51.323" v="12191" actId="20577"/>
        <pc:sldMkLst>
          <pc:docMk/>
          <pc:sldMk cId="688029111" sldId="516"/>
        </pc:sldMkLst>
        <pc:spChg chg="mod">
          <ac:chgData name="Reddy, Michelle" userId="4f07cfd5-da0e-4675-9e5d-18199b83e6b9" providerId="ADAL" clId="{D5C4133C-2B8D-4C38-B086-52210976ECCC}" dt="2022-02-21T23:33:04.163" v="8593" actId="1076"/>
          <ac:spMkLst>
            <pc:docMk/>
            <pc:sldMk cId="688029111" sldId="516"/>
            <ac:spMk id="4" creationId="{C3E5B9E6-5E10-401F-BFEF-E5EAB882DA86}"/>
          </ac:spMkLst>
        </pc:spChg>
        <pc:spChg chg="mod">
          <ac:chgData name="Reddy, Michelle" userId="4f07cfd5-da0e-4675-9e5d-18199b83e6b9" providerId="ADAL" clId="{D5C4133C-2B8D-4C38-B086-52210976ECCC}" dt="2022-02-21T23:33:08.153" v="8594" actId="1076"/>
          <ac:spMkLst>
            <pc:docMk/>
            <pc:sldMk cId="688029111" sldId="516"/>
            <ac:spMk id="5" creationId="{27D5FC52-A9FD-470E-85F9-4C717F4F6CF4}"/>
          </ac:spMkLst>
        </pc:spChg>
        <pc:spChg chg="mod">
          <ac:chgData name="Reddy, Michelle" userId="4f07cfd5-da0e-4675-9e5d-18199b83e6b9" providerId="ADAL" clId="{D5C4133C-2B8D-4C38-B086-52210976ECCC}" dt="2022-02-21T23:24:26.855" v="8166" actId="20577"/>
          <ac:spMkLst>
            <pc:docMk/>
            <pc:sldMk cId="688029111" sldId="516"/>
            <ac:spMk id="8" creationId="{BE644C0D-AA9B-4B8C-872B-8403F1CFCEAC}"/>
          </ac:spMkLst>
        </pc:spChg>
        <pc:picChg chg="del">
          <ac:chgData name="Reddy, Michelle" userId="4f07cfd5-da0e-4675-9e5d-18199b83e6b9" providerId="ADAL" clId="{D5C4133C-2B8D-4C38-B086-52210976ECCC}" dt="2022-02-21T22:59:06.933" v="6783" actId="21"/>
          <ac:picMkLst>
            <pc:docMk/>
            <pc:sldMk cId="688029111" sldId="516"/>
            <ac:picMk id="7" creationId="{26D9D2E0-9AF7-4DDB-9DBA-AF02B1DA89F8}"/>
          </ac:picMkLst>
        </pc:picChg>
        <pc:picChg chg="del">
          <ac:chgData name="Reddy, Michelle" userId="4f07cfd5-da0e-4675-9e5d-18199b83e6b9" providerId="ADAL" clId="{D5C4133C-2B8D-4C38-B086-52210976ECCC}" dt="2022-02-21T22:59:09.869" v="6784" actId="21"/>
          <ac:picMkLst>
            <pc:docMk/>
            <pc:sldMk cId="688029111" sldId="516"/>
            <ac:picMk id="1026" creationId="{F27E3856-30D6-488A-BCB8-CD88CC614BEE}"/>
          </ac:picMkLst>
        </pc:picChg>
        <pc:picChg chg="add mod">
          <ac:chgData name="Reddy, Michelle" userId="4f07cfd5-da0e-4675-9e5d-18199b83e6b9" providerId="ADAL" clId="{D5C4133C-2B8D-4C38-B086-52210976ECCC}" dt="2022-02-21T23:24:35.575" v="8170" actId="1076"/>
          <ac:picMkLst>
            <pc:docMk/>
            <pc:sldMk cId="688029111" sldId="516"/>
            <ac:picMk id="5122" creationId="{A303BFAA-622B-494C-8360-4297DF515554}"/>
          </ac:picMkLst>
        </pc:picChg>
        <pc:picChg chg="add mod">
          <ac:chgData name="Reddy, Michelle" userId="4f07cfd5-da0e-4675-9e5d-18199b83e6b9" providerId="ADAL" clId="{D5C4133C-2B8D-4C38-B086-52210976ECCC}" dt="2022-02-21T23:32:56.423" v="8592" actId="1076"/>
          <ac:picMkLst>
            <pc:docMk/>
            <pc:sldMk cId="688029111" sldId="516"/>
            <ac:picMk id="5124" creationId="{6305277F-8699-4DF0-9088-7D43CE50863D}"/>
          </ac:picMkLst>
        </pc:picChg>
      </pc:sldChg>
      <pc:sldChg chg="addSp delSp modSp mod modNotesTx">
        <pc:chgData name="Reddy, Michelle" userId="4f07cfd5-da0e-4675-9e5d-18199b83e6b9" providerId="ADAL" clId="{D5C4133C-2B8D-4C38-B086-52210976ECCC}" dt="2022-02-21T23:17:24.422" v="8057" actId="20577"/>
        <pc:sldMkLst>
          <pc:docMk/>
          <pc:sldMk cId="4164587202" sldId="517"/>
        </pc:sldMkLst>
        <pc:spChg chg="mod">
          <ac:chgData name="Reddy, Michelle" userId="4f07cfd5-da0e-4675-9e5d-18199b83e6b9" providerId="ADAL" clId="{D5C4133C-2B8D-4C38-B086-52210976ECCC}" dt="2022-02-21T22:29:45.043" v="4935" actId="1076"/>
          <ac:spMkLst>
            <pc:docMk/>
            <pc:sldMk cId="4164587202" sldId="517"/>
            <ac:spMk id="3" creationId="{C5B4DE13-E017-4527-8A66-8C8D4FF2A76C}"/>
          </ac:spMkLst>
        </pc:spChg>
        <pc:spChg chg="mod">
          <ac:chgData name="Reddy, Michelle" userId="4f07cfd5-da0e-4675-9e5d-18199b83e6b9" providerId="ADAL" clId="{D5C4133C-2B8D-4C38-B086-52210976ECCC}" dt="2022-02-21T22:29:39.912" v="4934" actId="1076"/>
          <ac:spMkLst>
            <pc:docMk/>
            <pc:sldMk cId="4164587202" sldId="517"/>
            <ac:spMk id="4" creationId="{17C8085F-9878-4BE7-B52D-3CB9AA55936B}"/>
          </ac:spMkLst>
        </pc:spChg>
        <pc:spChg chg="del mod">
          <ac:chgData name="Reddy, Michelle" userId="4f07cfd5-da0e-4675-9e5d-18199b83e6b9" providerId="ADAL" clId="{D5C4133C-2B8D-4C38-B086-52210976ECCC}" dt="2022-02-21T22:21:51.573" v="4475" actId="21"/>
          <ac:spMkLst>
            <pc:docMk/>
            <pc:sldMk cId="4164587202" sldId="517"/>
            <ac:spMk id="8" creationId="{4B3CF00C-C8F3-4909-B906-612F806B58B9}"/>
          </ac:spMkLst>
        </pc:spChg>
        <pc:graphicFrameChg chg="add del mod modGraphic">
          <ac:chgData name="Reddy, Michelle" userId="4f07cfd5-da0e-4675-9e5d-18199b83e6b9" providerId="ADAL" clId="{D5C4133C-2B8D-4C38-B086-52210976ECCC}" dt="2022-02-21T22:25:20.856" v="4739" actId="21"/>
          <ac:graphicFrameMkLst>
            <pc:docMk/>
            <pc:sldMk cId="4164587202" sldId="517"/>
            <ac:graphicFrameMk id="6" creationId="{EEDD97FA-FCA7-4453-9007-4386D865A1FF}"/>
          </ac:graphicFrameMkLst>
        </pc:graphicFrameChg>
      </pc:sldChg>
      <pc:sldChg chg="del">
        <pc:chgData name="Reddy, Michelle" userId="4f07cfd5-da0e-4675-9e5d-18199b83e6b9" providerId="ADAL" clId="{D5C4133C-2B8D-4C38-B086-52210976ECCC}" dt="2022-02-21T22:54:58.891" v="6636" actId="2696"/>
        <pc:sldMkLst>
          <pc:docMk/>
          <pc:sldMk cId="2348727760" sldId="526"/>
        </pc:sldMkLst>
      </pc:sldChg>
      <pc:sldChg chg="modSp mod ord modNotesTx">
        <pc:chgData name="Reddy, Michelle" userId="4f07cfd5-da0e-4675-9e5d-18199b83e6b9" providerId="ADAL" clId="{D5C4133C-2B8D-4C38-B086-52210976ECCC}" dt="2022-02-21T23:34:53.588" v="8939" actId="1076"/>
        <pc:sldMkLst>
          <pc:docMk/>
          <pc:sldMk cId="3674507015" sldId="528"/>
        </pc:sldMkLst>
        <pc:spChg chg="mod">
          <ac:chgData name="Reddy, Michelle" userId="4f07cfd5-da0e-4675-9e5d-18199b83e6b9" providerId="ADAL" clId="{D5C4133C-2B8D-4C38-B086-52210976ECCC}" dt="2022-02-21T23:34:49.014" v="8938" actId="14100"/>
          <ac:spMkLst>
            <pc:docMk/>
            <pc:sldMk cId="3674507015" sldId="528"/>
            <ac:spMk id="2" creationId="{F54B33F4-7881-475B-8BC3-443261154155}"/>
          </ac:spMkLst>
        </pc:spChg>
        <pc:spChg chg="mod">
          <ac:chgData name="Reddy, Michelle" userId="4f07cfd5-da0e-4675-9e5d-18199b83e6b9" providerId="ADAL" clId="{D5C4133C-2B8D-4C38-B086-52210976ECCC}" dt="2022-02-21T23:34:53.588" v="8939" actId="1076"/>
          <ac:spMkLst>
            <pc:docMk/>
            <pc:sldMk cId="3674507015" sldId="528"/>
            <ac:spMk id="3" creationId="{52A5DEA5-BDFB-483E-9580-D052387B0D9B}"/>
          </ac:spMkLst>
        </pc:spChg>
      </pc:sldChg>
      <pc:sldChg chg="addSp modSp mod ord modNotesTx">
        <pc:chgData name="Reddy, Michelle" userId="4f07cfd5-da0e-4675-9e5d-18199b83e6b9" providerId="ADAL" clId="{D5C4133C-2B8D-4C38-B086-52210976ECCC}" dt="2022-02-21T23:16:01.117" v="8006" actId="20577"/>
        <pc:sldMkLst>
          <pc:docMk/>
          <pc:sldMk cId="2309722772" sldId="529"/>
        </pc:sldMkLst>
        <pc:spChg chg="add mod">
          <ac:chgData name="Reddy, Michelle" userId="4f07cfd5-da0e-4675-9e5d-18199b83e6b9" providerId="ADAL" clId="{D5C4133C-2B8D-4C38-B086-52210976ECCC}" dt="2022-02-21T22:05:42.926" v="2924" actId="1076"/>
          <ac:spMkLst>
            <pc:docMk/>
            <pc:sldMk cId="2309722772" sldId="529"/>
            <ac:spMk id="2" creationId="{D99BCCE4-F4C6-4B9A-B2B6-0AA612EA6865}"/>
          </ac:spMkLst>
        </pc:spChg>
        <pc:spChg chg="mod">
          <ac:chgData name="Reddy, Michelle" userId="4f07cfd5-da0e-4675-9e5d-18199b83e6b9" providerId="ADAL" clId="{D5C4133C-2B8D-4C38-B086-52210976ECCC}" dt="2022-02-21T22:03:29.907" v="2640" actId="1076"/>
          <ac:spMkLst>
            <pc:docMk/>
            <pc:sldMk cId="2309722772" sldId="529"/>
            <ac:spMk id="5" creationId="{7F928259-929C-4E22-9159-964F9825FDF6}"/>
          </ac:spMkLst>
        </pc:spChg>
        <pc:spChg chg="mod">
          <ac:chgData name="Reddy, Michelle" userId="4f07cfd5-da0e-4675-9e5d-18199b83e6b9" providerId="ADAL" clId="{D5C4133C-2B8D-4C38-B086-52210976ECCC}" dt="2022-02-21T22:03:42.604" v="2642" actId="1076"/>
          <ac:spMkLst>
            <pc:docMk/>
            <pc:sldMk cId="2309722772" sldId="529"/>
            <ac:spMk id="6" creationId="{12267157-0A70-4625-9F89-226720092E37}"/>
          </ac:spMkLst>
        </pc:spChg>
      </pc:sldChg>
      <pc:sldChg chg="del">
        <pc:chgData name="Reddy, Michelle" userId="4f07cfd5-da0e-4675-9e5d-18199b83e6b9" providerId="ADAL" clId="{D5C4133C-2B8D-4C38-B086-52210976ECCC}" dt="2022-02-21T22:56:50.430" v="6682" actId="2696"/>
        <pc:sldMkLst>
          <pc:docMk/>
          <pc:sldMk cId="313613663" sldId="530"/>
        </pc:sldMkLst>
      </pc:sldChg>
      <pc:sldChg chg="del">
        <pc:chgData name="Reddy, Michelle" userId="4f07cfd5-da0e-4675-9e5d-18199b83e6b9" providerId="ADAL" clId="{D5C4133C-2B8D-4C38-B086-52210976ECCC}" dt="2022-02-21T22:56:56.428" v="6683" actId="2696"/>
        <pc:sldMkLst>
          <pc:docMk/>
          <pc:sldMk cId="2066041851" sldId="531"/>
        </pc:sldMkLst>
      </pc:sldChg>
      <pc:sldChg chg="modSp mod modNotesTx">
        <pc:chgData name="Reddy, Michelle" userId="4f07cfd5-da0e-4675-9e5d-18199b83e6b9" providerId="ADAL" clId="{D5C4133C-2B8D-4C38-B086-52210976ECCC}" dt="2022-02-21T23:49:24.727" v="9942" actId="20577"/>
        <pc:sldMkLst>
          <pc:docMk/>
          <pc:sldMk cId="3490788449" sldId="533"/>
        </pc:sldMkLst>
        <pc:spChg chg="mod">
          <ac:chgData name="Reddy, Michelle" userId="4f07cfd5-da0e-4675-9e5d-18199b83e6b9" providerId="ADAL" clId="{D5C4133C-2B8D-4C38-B086-52210976ECCC}" dt="2022-02-21T23:44:50.840" v="9243" actId="20577"/>
          <ac:spMkLst>
            <pc:docMk/>
            <pc:sldMk cId="3490788449" sldId="533"/>
            <ac:spMk id="5" creationId="{806FE579-3098-450F-9083-CBE96D078B7B}"/>
          </ac:spMkLst>
        </pc:spChg>
        <pc:picChg chg="mod">
          <ac:chgData name="Reddy, Michelle" userId="4f07cfd5-da0e-4675-9e5d-18199b83e6b9" providerId="ADAL" clId="{D5C4133C-2B8D-4C38-B086-52210976ECCC}" dt="2022-02-21T23:41:26.090" v="8941" actId="1076"/>
          <ac:picMkLst>
            <pc:docMk/>
            <pc:sldMk cId="3490788449" sldId="533"/>
            <ac:picMk id="7" creationId="{2C86D38F-0E61-421F-984F-712AC0E13A79}"/>
          </ac:picMkLst>
        </pc:picChg>
      </pc:sldChg>
      <pc:sldChg chg="del">
        <pc:chgData name="Reddy, Michelle" userId="4f07cfd5-da0e-4675-9e5d-18199b83e6b9" providerId="ADAL" clId="{D5C4133C-2B8D-4C38-B086-52210976ECCC}" dt="2022-02-21T22:55:06.747" v="6637" actId="2696"/>
        <pc:sldMkLst>
          <pc:docMk/>
          <pc:sldMk cId="880890322" sldId="534"/>
        </pc:sldMkLst>
      </pc:sldChg>
      <pc:sldChg chg="del">
        <pc:chgData name="Reddy, Michelle" userId="4f07cfd5-da0e-4675-9e5d-18199b83e6b9" providerId="ADAL" clId="{D5C4133C-2B8D-4C38-B086-52210976ECCC}" dt="2022-02-21T22:55:21.664" v="6642" actId="2696"/>
        <pc:sldMkLst>
          <pc:docMk/>
          <pc:sldMk cId="4064260338" sldId="536"/>
        </pc:sldMkLst>
      </pc:sldChg>
      <pc:sldChg chg="modSp mod ord modNotesTx">
        <pc:chgData name="Reddy, Michelle" userId="4f07cfd5-da0e-4675-9e5d-18199b83e6b9" providerId="ADAL" clId="{D5C4133C-2B8D-4C38-B086-52210976ECCC}" dt="2022-02-22T00:57:11.632" v="12202" actId="20577"/>
        <pc:sldMkLst>
          <pc:docMk/>
          <pc:sldMk cId="3292715550" sldId="537"/>
        </pc:sldMkLst>
        <pc:spChg chg="mod">
          <ac:chgData name="Reddy, Michelle" userId="4f07cfd5-da0e-4675-9e5d-18199b83e6b9" providerId="ADAL" clId="{D5C4133C-2B8D-4C38-B086-52210976ECCC}" dt="2022-02-22T00:22:16.302" v="12183" actId="1076"/>
          <ac:spMkLst>
            <pc:docMk/>
            <pc:sldMk cId="3292715550" sldId="537"/>
            <ac:spMk id="4" creationId="{60A669BA-F334-4BE3-AE03-D9F6788CC300}"/>
          </ac:spMkLst>
        </pc:spChg>
      </pc:sldChg>
      <pc:sldChg chg="addSp delSp modSp mod ord modNotesTx">
        <pc:chgData name="Reddy, Michelle" userId="4f07cfd5-da0e-4675-9e5d-18199b83e6b9" providerId="ADAL" clId="{D5C4133C-2B8D-4C38-B086-52210976ECCC}" dt="2022-02-21T23:17:51.753" v="8085" actId="20577"/>
        <pc:sldMkLst>
          <pc:docMk/>
          <pc:sldMk cId="3744788812" sldId="538"/>
        </pc:sldMkLst>
        <pc:spChg chg="mod">
          <ac:chgData name="Reddy, Michelle" userId="4f07cfd5-da0e-4675-9e5d-18199b83e6b9" providerId="ADAL" clId="{D5C4133C-2B8D-4C38-B086-52210976ECCC}" dt="2022-02-21T23:08:09.741" v="7335" actId="255"/>
          <ac:spMkLst>
            <pc:docMk/>
            <pc:sldMk cId="3744788812" sldId="538"/>
            <ac:spMk id="5" creationId="{A95595E7-415F-47E0-9E73-D6B4FD6376BC}"/>
          </ac:spMkLst>
        </pc:spChg>
        <pc:picChg chg="add mod">
          <ac:chgData name="Reddy, Michelle" userId="4f07cfd5-da0e-4675-9e5d-18199b83e6b9" providerId="ADAL" clId="{D5C4133C-2B8D-4C38-B086-52210976ECCC}" dt="2022-02-21T23:00:38.874" v="6836" actId="1076"/>
          <ac:picMkLst>
            <pc:docMk/>
            <pc:sldMk cId="3744788812" sldId="538"/>
            <ac:picMk id="3074" creationId="{1AC3ACD3-9133-45F5-A785-3C632A5E4E23}"/>
          </ac:picMkLst>
        </pc:picChg>
        <pc:picChg chg="del">
          <ac:chgData name="Reddy, Michelle" userId="4f07cfd5-da0e-4675-9e5d-18199b83e6b9" providerId="ADAL" clId="{D5C4133C-2B8D-4C38-B086-52210976ECCC}" dt="2022-02-21T22:58:20.419" v="6738" actId="21"/>
          <ac:picMkLst>
            <pc:docMk/>
            <pc:sldMk cId="3744788812" sldId="538"/>
            <ac:picMk id="6146" creationId="{FD80C0C1-2192-4EC6-8CF0-8A4FD9E8BB85}"/>
          </ac:picMkLst>
        </pc:picChg>
      </pc:sldChg>
      <pc:sldChg chg="del">
        <pc:chgData name="Reddy, Michelle" userId="4f07cfd5-da0e-4675-9e5d-18199b83e6b9" providerId="ADAL" clId="{D5C4133C-2B8D-4C38-B086-52210976ECCC}" dt="2022-02-21T22:46:08.888" v="5748" actId="2696"/>
        <pc:sldMkLst>
          <pc:docMk/>
          <pc:sldMk cId="3328752151" sldId="539"/>
        </pc:sldMkLst>
      </pc:sldChg>
      <pc:sldChg chg="addSp delSp modSp new mod ord modClrScheme chgLayout modNotesTx">
        <pc:chgData name="Reddy, Michelle" userId="4f07cfd5-da0e-4675-9e5d-18199b83e6b9" providerId="ADAL" clId="{D5C4133C-2B8D-4C38-B086-52210976ECCC}" dt="2022-02-21T23:16:24.702" v="8019" actId="20577"/>
        <pc:sldMkLst>
          <pc:docMk/>
          <pc:sldMk cId="1820705981" sldId="540"/>
        </pc:sldMkLst>
        <pc:spChg chg="mod ord">
          <ac:chgData name="Reddy, Michelle" userId="4f07cfd5-da0e-4675-9e5d-18199b83e6b9" providerId="ADAL" clId="{D5C4133C-2B8D-4C38-B086-52210976ECCC}" dt="2022-02-21T21:48:20.932" v="1521" actId="700"/>
          <ac:spMkLst>
            <pc:docMk/>
            <pc:sldMk cId="1820705981" sldId="540"/>
            <ac:spMk id="2" creationId="{6F5E9BFE-5987-4563-B601-7E710C2AEA0B}"/>
          </ac:spMkLst>
        </pc:spChg>
        <pc:spChg chg="del mod ord">
          <ac:chgData name="Reddy, Michelle" userId="4f07cfd5-da0e-4675-9e5d-18199b83e6b9" providerId="ADAL" clId="{D5C4133C-2B8D-4C38-B086-52210976ECCC}" dt="2022-02-21T21:48:20.932" v="1521" actId="700"/>
          <ac:spMkLst>
            <pc:docMk/>
            <pc:sldMk cId="1820705981" sldId="540"/>
            <ac:spMk id="3" creationId="{C2910602-A62B-41E5-A162-3AC9AE3E66EB}"/>
          </ac:spMkLst>
        </pc:spChg>
        <pc:spChg chg="mod ord">
          <ac:chgData name="Reddy, Michelle" userId="4f07cfd5-da0e-4675-9e5d-18199b83e6b9" providerId="ADAL" clId="{D5C4133C-2B8D-4C38-B086-52210976ECCC}" dt="2022-02-21T22:00:30.764" v="2520" actId="14100"/>
          <ac:spMkLst>
            <pc:docMk/>
            <pc:sldMk cId="1820705981" sldId="540"/>
            <ac:spMk id="4" creationId="{7168AD8E-CE50-48AF-AFA2-BDAB27D0E10F}"/>
          </ac:spMkLst>
        </pc:spChg>
        <pc:spChg chg="add del mod ord">
          <ac:chgData name="Reddy, Michelle" userId="4f07cfd5-da0e-4675-9e5d-18199b83e6b9" providerId="ADAL" clId="{D5C4133C-2B8D-4C38-B086-52210976ECCC}" dt="2022-02-21T21:48:38.198" v="1524" actId="21"/>
          <ac:spMkLst>
            <pc:docMk/>
            <pc:sldMk cId="1820705981" sldId="540"/>
            <ac:spMk id="5" creationId="{1C49710E-E9CA-4D77-AFA5-6C35E157A0B1}"/>
          </ac:spMkLst>
        </pc:spChg>
        <pc:spChg chg="add del mod ord">
          <ac:chgData name="Reddy, Michelle" userId="4f07cfd5-da0e-4675-9e5d-18199b83e6b9" providerId="ADAL" clId="{D5C4133C-2B8D-4C38-B086-52210976ECCC}" dt="2022-02-21T21:48:41.938" v="1525" actId="21"/>
          <ac:spMkLst>
            <pc:docMk/>
            <pc:sldMk cId="1820705981" sldId="540"/>
            <ac:spMk id="6" creationId="{A99622B0-CD6A-464E-9DCF-3D8E3566DF50}"/>
          </ac:spMkLst>
        </pc:spChg>
        <pc:spChg chg="add mod">
          <ac:chgData name="Reddy, Michelle" userId="4f07cfd5-da0e-4675-9e5d-18199b83e6b9" providerId="ADAL" clId="{D5C4133C-2B8D-4C38-B086-52210976ECCC}" dt="2022-02-21T22:02:34.018" v="2635" actId="1076"/>
          <ac:spMkLst>
            <pc:docMk/>
            <pc:sldMk cId="1820705981" sldId="540"/>
            <ac:spMk id="7" creationId="{B84A455F-372B-4A70-AF3D-8892FD99C620}"/>
          </ac:spMkLst>
        </pc:spChg>
        <pc:picChg chg="add mod">
          <ac:chgData name="Reddy, Michelle" userId="4f07cfd5-da0e-4675-9e5d-18199b83e6b9" providerId="ADAL" clId="{D5C4133C-2B8D-4C38-B086-52210976ECCC}" dt="2022-02-21T22:00:21.559" v="2518" actId="14100"/>
          <ac:picMkLst>
            <pc:docMk/>
            <pc:sldMk cId="1820705981" sldId="540"/>
            <ac:picMk id="8" creationId="{2758E3F6-A057-4D9E-8E68-3BA01E73995C}"/>
          </ac:picMkLst>
        </pc:picChg>
        <pc:picChg chg="add del">
          <ac:chgData name="Reddy, Michelle" userId="4f07cfd5-da0e-4675-9e5d-18199b83e6b9" providerId="ADAL" clId="{D5C4133C-2B8D-4C38-B086-52210976ECCC}" dt="2022-02-21T21:48:06.414" v="1520" actId="21"/>
          <ac:picMkLst>
            <pc:docMk/>
            <pc:sldMk cId="1820705981" sldId="540"/>
            <ac:picMk id="1026" creationId="{6E9FB52E-1244-4CCA-9565-DE57487E93A3}"/>
          </ac:picMkLst>
        </pc:picChg>
      </pc:sldChg>
      <pc:sldChg chg="modSp new mod modNotesTx">
        <pc:chgData name="Reddy, Michelle" userId="4f07cfd5-da0e-4675-9e5d-18199b83e6b9" providerId="ADAL" clId="{D5C4133C-2B8D-4C38-B086-52210976ECCC}" dt="2022-02-21T23:17:31.172" v="8066" actId="20577"/>
        <pc:sldMkLst>
          <pc:docMk/>
          <pc:sldMk cId="2590369966" sldId="541"/>
        </pc:sldMkLst>
        <pc:spChg chg="mod">
          <ac:chgData name="Reddy, Michelle" userId="4f07cfd5-da0e-4675-9e5d-18199b83e6b9" providerId="ADAL" clId="{D5C4133C-2B8D-4C38-B086-52210976ECCC}" dt="2022-02-21T22:45:12.369" v="5704" actId="1076"/>
          <ac:spMkLst>
            <pc:docMk/>
            <pc:sldMk cId="2590369966" sldId="541"/>
            <ac:spMk id="2" creationId="{5EC0F340-9DF2-4C76-A96E-74AD2692B5C1}"/>
          </ac:spMkLst>
        </pc:spChg>
        <pc:spChg chg="mod">
          <ac:chgData name="Reddy, Michelle" userId="4f07cfd5-da0e-4675-9e5d-18199b83e6b9" providerId="ADAL" clId="{D5C4133C-2B8D-4C38-B086-52210976ECCC}" dt="2022-02-21T22:45:57.975" v="5747" actId="20577"/>
          <ac:spMkLst>
            <pc:docMk/>
            <pc:sldMk cId="2590369966" sldId="541"/>
            <ac:spMk id="3" creationId="{69A3893B-6049-42D2-B996-FB2EDBC456E5}"/>
          </ac:spMkLst>
        </pc:spChg>
      </pc:sldChg>
      <pc:sldChg chg="delSp modSp new mod modNotesTx">
        <pc:chgData name="Reddy, Michelle" userId="4f07cfd5-da0e-4675-9e5d-18199b83e6b9" providerId="ADAL" clId="{D5C4133C-2B8D-4C38-B086-52210976ECCC}" dt="2022-02-21T23:16:48.041" v="8048" actId="20577"/>
        <pc:sldMkLst>
          <pc:docMk/>
          <pc:sldMk cId="1254452561" sldId="542"/>
        </pc:sldMkLst>
        <pc:spChg chg="mod">
          <ac:chgData name="Reddy, Michelle" userId="4f07cfd5-da0e-4675-9e5d-18199b83e6b9" providerId="ADAL" clId="{D5C4133C-2B8D-4C38-B086-52210976ECCC}" dt="2022-02-21T22:54:17.571" v="6635" actId="20577"/>
          <ac:spMkLst>
            <pc:docMk/>
            <pc:sldMk cId="1254452561" sldId="542"/>
            <ac:spMk id="4" creationId="{5D071098-60D5-4E41-816B-CA2116AE8FC8}"/>
          </ac:spMkLst>
        </pc:spChg>
        <pc:spChg chg="del">
          <ac:chgData name="Reddy, Michelle" userId="4f07cfd5-da0e-4675-9e5d-18199b83e6b9" providerId="ADAL" clId="{D5C4133C-2B8D-4C38-B086-52210976ECCC}" dt="2022-02-21T22:49:51.726" v="6036" actId="21"/>
          <ac:spMkLst>
            <pc:docMk/>
            <pc:sldMk cId="1254452561" sldId="542"/>
            <ac:spMk id="5" creationId="{0871F245-4F7C-43A0-88F5-D75EECD58A79}"/>
          </ac:spMkLst>
        </pc:spChg>
      </pc:sldChg>
      <pc:sldChg chg="modSp new mod modNotesTx">
        <pc:chgData name="Reddy, Michelle" userId="4f07cfd5-da0e-4675-9e5d-18199b83e6b9" providerId="ADAL" clId="{D5C4133C-2B8D-4C38-B086-52210976ECCC}" dt="2022-02-22T00:02:19.910" v="11156" actId="20577"/>
        <pc:sldMkLst>
          <pc:docMk/>
          <pc:sldMk cId="2632548826" sldId="543"/>
        </pc:sldMkLst>
        <pc:spChg chg="mod">
          <ac:chgData name="Reddy, Michelle" userId="4f07cfd5-da0e-4675-9e5d-18199b83e6b9" providerId="ADAL" clId="{D5C4133C-2B8D-4C38-B086-52210976ECCC}" dt="2022-02-21T22:56:29.059" v="6680" actId="14100"/>
          <ac:spMkLst>
            <pc:docMk/>
            <pc:sldMk cId="2632548826" sldId="543"/>
            <ac:spMk id="3" creationId="{D8E8D9C4-3BA9-453B-B2B5-6A033A50B78B}"/>
          </ac:spMkLst>
        </pc:spChg>
        <pc:spChg chg="mod">
          <ac:chgData name="Reddy, Michelle" userId="4f07cfd5-da0e-4675-9e5d-18199b83e6b9" providerId="ADAL" clId="{D5C4133C-2B8D-4C38-B086-52210976ECCC}" dt="2022-02-22T00:01:38.440" v="11152" actId="20577"/>
          <ac:spMkLst>
            <pc:docMk/>
            <pc:sldMk cId="2632548826" sldId="543"/>
            <ac:spMk id="4" creationId="{E6C79189-A24D-4A14-B938-DD2795F47C6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F07ED-089B-7F44-A8E9-B44B8E6973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Girl Scout Display Light" panose="02020003000000000000" pitchFamily="18" charset="0"/>
            </a:endParaRPr>
          </a:p>
        </p:txBody>
      </p:sp>
      <p:sp>
        <p:nvSpPr>
          <p:cNvPr id="3" name="Date Placeholder 2">
            <a:extLst>
              <a:ext uri="{FF2B5EF4-FFF2-40B4-BE49-F238E27FC236}">
                <a16:creationId xmlns:a16="http://schemas.microsoft.com/office/drawing/2014/main" id="{3581512B-29E1-814D-8C43-E8647C77D9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40DE2-BCEC-D14A-906A-CB1D1EF76C39}" type="datetimeFigureOut">
              <a:rPr lang="en-US" smtClean="0">
                <a:latin typeface="Girl Scout Display Light" panose="02020003000000000000" pitchFamily="18" charset="0"/>
              </a:rPr>
              <a:t>2/21/2022</a:t>
            </a:fld>
            <a:endParaRPr lang="en-US" dirty="0">
              <a:latin typeface="Girl Scout Display Light" panose="02020003000000000000" pitchFamily="18" charset="0"/>
            </a:endParaRPr>
          </a:p>
        </p:txBody>
      </p:sp>
      <p:sp>
        <p:nvSpPr>
          <p:cNvPr id="4" name="Footer Placeholder 3">
            <a:extLst>
              <a:ext uri="{FF2B5EF4-FFF2-40B4-BE49-F238E27FC236}">
                <a16:creationId xmlns:a16="http://schemas.microsoft.com/office/drawing/2014/main" id="{6020727A-466B-354A-8686-776E14F1EC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Girl Scout Display Light" panose="02020003000000000000" pitchFamily="18" charset="0"/>
            </a:endParaRPr>
          </a:p>
        </p:txBody>
      </p:sp>
      <p:sp>
        <p:nvSpPr>
          <p:cNvPr id="5" name="Slide Number Placeholder 4">
            <a:extLst>
              <a:ext uri="{FF2B5EF4-FFF2-40B4-BE49-F238E27FC236}">
                <a16:creationId xmlns:a16="http://schemas.microsoft.com/office/drawing/2014/main" id="{2C595984-DB0A-EC4C-AA66-79C11009BA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7C7941-D80A-EB4A-B0AC-3EC2B3D8EA5C}" type="slidenum">
              <a:rPr lang="en-US" smtClean="0">
                <a:latin typeface="Girl Scout Display Light" panose="02020003000000000000" pitchFamily="18" charset="0"/>
              </a:rPr>
              <a:t>‹#›</a:t>
            </a:fld>
            <a:endParaRPr lang="en-US" dirty="0">
              <a:latin typeface="Girl Scout Display Light" panose="02020003000000000000" pitchFamily="18" charset="0"/>
            </a:endParaRPr>
          </a:p>
        </p:txBody>
      </p:sp>
    </p:spTree>
    <p:extLst>
      <p:ext uri="{BB962C8B-B14F-4D97-AF65-F5344CB8AC3E}">
        <p14:creationId xmlns:p14="http://schemas.microsoft.com/office/powerpoint/2010/main" val="3154826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Girl Scout Display Light" panose="02020003000000000000"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Girl Scout Display Light" panose="02020003000000000000" pitchFamily="18" charset="0"/>
              </a:defRPr>
            </a:lvl1pPr>
          </a:lstStyle>
          <a:p>
            <a:fld id="{CA009C90-6661-0845-BD47-999BEACEFB17}" type="datetimeFigureOut">
              <a:rPr lang="en-US" smtClean="0"/>
              <a:pPr/>
              <a:t>2/21/2022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Girl Scout Display Light" panose="02020003000000000000"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Girl Scout Display Light" panose="02020003000000000000" pitchFamily="18" charset="0"/>
              </a:defRPr>
            </a:lvl1pPr>
          </a:lstStyle>
          <a:p>
            <a:fld id="{418D6D84-A646-E642-963F-FEAA763E137C}" type="slidenum">
              <a:rPr lang="en-US" smtClean="0"/>
              <a:pPr/>
              <a:t>‹#›</a:t>
            </a:fld>
            <a:endParaRPr lang="en-US" dirty="0"/>
          </a:p>
        </p:txBody>
      </p:sp>
    </p:spTree>
    <p:extLst>
      <p:ext uri="{BB962C8B-B14F-4D97-AF65-F5344CB8AC3E}">
        <p14:creationId xmlns:p14="http://schemas.microsoft.com/office/powerpoint/2010/main" val="1062815815"/>
      </p:ext>
    </p:extLst>
  </p:cSld>
  <p:clrMap bg1="lt1" tx1="dk1" bg2="lt2" tx2="dk2" accent1="accent1" accent2="accent2" accent3="accent3" accent4="accent4" accent5="accent5" accent6="accent6" hlink="hlink" folHlink="folHlink"/>
  <p:notesStyle>
    <a:lvl1pPr marL="0" algn="l" defTabSz="685783" rtl="0" eaLnBrk="1" latinLnBrk="0" hangingPunct="1">
      <a:defRPr sz="900" b="0" i="0" kern="1200">
        <a:solidFill>
          <a:schemeClr val="tx1"/>
        </a:solidFill>
        <a:latin typeface="Girl Scout Display Light" panose="02020003000000000000" pitchFamily="18" charset="0"/>
        <a:ea typeface="+mn-ea"/>
        <a:cs typeface="+mn-cs"/>
      </a:defRPr>
    </a:lvl1pPr>
    <a:lvl2pPr marL="342892" algn="l" defTabSz="685783" rtl="0" eaLnBrk="1" latinLnBrk="0" hangingPunct="1">
      <a:defRPr sz="900" b="0" i="0" kern="1200">
        <a:solidFill>
          <a:schemeClr val="tx1"/>
        </a:solidFill>
        <a:latin typeface="Girl Scout Display Light" panose="02020003000000000000" pitchFamily="18" charset="0"/>
        <a:ea typeface="+mn-ea"/>
        <a:cs typeface="+mn-cs"/>
      </a:defRPr>
    </a:lvl2pPr>
    <a:lvl3pPr marL="685783" algn="l" defTabSz="685783" rtl="0" eaLnBrk="1" latinLnBrk="0" hangingPunct="1">
      <a:defRPr sz="900" b="0" i="0" kern="1200">
        <a:solidFill>
          <a:schemeClr val="tx1"/>
        </a:solidFill>
        <a:latin typeface="Girl Scout Display Light" panose="02020003000000000000" pitchFamily="18" charset="0"/>
        <a:ea typeface="+mn-ea"/>
        <a:cs typeface="+mn-cs"/>
      </a:defRPr>
    </a:lvl3pPr>
    <a:lvl4pPr marL="1028675" algn="l" defTabSz="685783" rtl="0" eaLnBrk="1" latinLnBrk="0" hangingPunct="1">
      <a:defRPr sz="900" b="0" i="0" kern="1200">
        <a:solidFill>
          <a:schemeClr val="tx1"/>
        </a:solidFill>
        <a:latin typeface="Girl Scout Display Light" panose="02020003000000000000" pitchFamily="18" charset="0"/>
        <a:ea typeface="+mn-ea"/>
        <a:cs typeface="+mn-cs"/>
      </a:defRPr>
    </a:lvl4pPr>
    <a:lvl5pPr marL="1371566" algn="l" defTabSz="685783" rtl="0" eaLnBrk="1" latinLnBrk="0" hangingPunct="1">
      <a:defRPr sz="900" b="0" i="0" kern="1200">
        <a:solidFill>
          <a:schemeClr val="tx1"/>
        </a:solidFill>
        <a:latin typeface="Girl Scout Display Light" panose="02020003000000000000" pitchFamily="18"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am11.safelinks.protection.outlook.com/?url=https%3A%2F%2Fwww.girlscouts.org%2Fen%2Factivity-zone%2Fnational-service-projects.html&amp;data=04%7C01%7Cmfletcher%40gsnetx.org%7C4a388c90559d42d8e5f008d9d1f90d1e%7Cd9e560d9675b46ccb79ae391d058aed3%7C1%7C0%7C637771689854749677%7CUnknown%7CTWFpbGZsb3d8eyJWIjoiMC4wLjAwMDAiLCJQIjoiV2luMzIiLCJBTiI6Ik1haWwiLCJXVCI6Mn0%3D%7C3000&amp;sdata=M2%2Fj2RlowhXjJxoSgMTySH%2BQ0Py0McHhiURtvEmGfUE%3D&amp;reserved=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snetx.org/content/dam/NE_Texas/documents/prog_Black_History_Month_Patch_Requirements.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snetx.org/content/dam/NE_Texas/documents/product-sales/cookies/Record_Payments_From_Families_and_Allocate_Cookies_to_Girls.pdf"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nam11.safelinks.protection.outlook.com/?url=https%3A%2F%2Fwww.gsnetx.org%2Fen%2FCookies%2Fcookie-program%2Ffor-volunteers%2Fcookie-program-resources%2FCookie-Program-Updates-and-Recordings.html&amp;data=04%7C01%7Cmfletcher%40gsnetx.org%7C8a97b33fa2034f24c58308d9d4ccf278%7Cd9e560d9675b46ccb79ae391d058aed3%7C1%7C1%7C637774798986396917%7CUnknown%7CTWFpbGZsb3d8eyJWIjoiMC4wLjAwMDAiLCJQIjoiV2luMzIiLCJBTiI6Ik1haWwiLCJXVCI6Mn0%3D%7C3000&amp;sdata=ooo6iVRsmbHl9Nz7OF0XtA6q68UrfmH2QZE%2FYEIKwv4%3D&amp;reserved=0" TargetMode="External"/><Relationship Id="rId5" Type="http://schemas.openxmlformats.org/officeDocument/2006/relationships/hyperlink" Target="https://www.gsnetx.org/content/dam/NE_Texas/documents/product-sales/cookies/Transfer_Cookies_With_Other_Troops.pdf" TargetMode="External"/><Relationship Id="rId4" Type="http://schemas.openxmlformats.org/officeDocument/2006/relationships/hyperlink" Target="https://www.gsnetx.org/content/dam/NE_Texas/documents/product-sales/cookies/Record_Donations_to_Community_Cookie.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with this visual</a:t>
            </a:r>
          </a:p>
        </p:txBody>
      </p:sp>
      <p:sp>
        <p:nvSpPr>
          <p:cNvPr id="4" name="Slide Number Placeholder 3"/>
          <p:cNvSpPr>
            <a:spLocks noGrp="1"/>
          </p:cNvSpPr>
          <p:nvPr>
            <p:ph type="sldNum" sz="quarter" idx="5"/>
          </p:nvPr>
        </p:nvSpPr>
        <p:spPr/>
        <p:txBody>
          <a:bodyPr/>
          <a:lstStyle/>
          <a:p>
            <a:fld id="{418D6D84-A646-E642-963F-FEAA763E137C}" type="slidenum">
              <a:rPr lang="en-US" smtClean="0"/>
              <a:pPr/>
              <a:t>1</a:t>
            </a:fld>
            <a:endParaRPr lang="en-US" dirty="0"/>
          </a:p>
        </p:txBody>
      </p:sp>
    </p:spTree>
    <p:extLst>
      <p:ext uri="{BB962C8B-B14F-4D97-AF65-F5344CB8AC3E}">
        <p14:creationId xmlns:p14="http://schemas.microsoft.com/office/powerpoint/2010/main" val="2339658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r>
              <a:rPr lang="en-US" dirty="0"/>
              <a:t>Journeys are just like badges, they go on the front of the uniform and are earned insignia for all levels of Girl Scouts. A troop might spend 3 meetings, 3 months or an entire year focused on a Journey.  </a:t>
            </a:r>
          </a:p>
          <a:p>
            <a:r>
              <a:rPr lang="en-US" dirty="0"/>
              <a:t> I highly recommend for your first Journey and more that you attend a Journey in a Day event hosted by GSNETX at our STEM center of Excellence.  </a:t>
            </a:r>
          </a:p>
          <a:p>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Palatino Linotype" panose="02040502050505030304" pitchFamily="18" charset="0"/>
                <a:ea typeface="Calibri" panose="020F0502020204030204" pitchFamily="34" charset="0"/>
              </a:rPr>
              <a:t>These workshops are designed to develop both hard and soft skills critical for STEM, college, and career readiness helping to prepare girls to be the next generation of scientists, engineers, innovators, and leaders.</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Palatino Linotype" panose="02040502050505030304" pitchFamily="18" charset="0"/>
              <a:ea typeface="Calibri" panose="020F0502020204030204" pitchFamily="34" charset="0"/>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10</a:t>
            </a:fld>
            <a:endParaRPr lang="en-US" dirty="0"/>
          </a:p>
        </p:txBody>
      </p:sp>
    </p:spTree>
    <p:extLst>
      <p:ext uri="{BB962C8B-B14F-4D97-AF65-F5344CB8AC3E}">
        <p14:creationId xmlns:p14="http://schemas.microsoft.com/office/powerpoint/2010/main" val="3082387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Donna</a:t>
            </a:r>
          </a:p>
          <a:p>
            <a:r>
              <a:rPr lang="en-US" dirty="0"/>
              <a:t>Day or </a:t>
            </a:r>
            <a:r>
              <a:rPr lang="en-US" dirty="0" err="1"/>
              <a:t>Twilght</a:t>
            </a:r>
            <a:r>
              <a:rPr lang="en-US" dirty="0"/>
              <a:t> Camp is a great way to start off your summer!  Each camp has a fun theme for the week!  Girls bring a meal/snack, water bottle and SWAPs to share and make new friends along the way!  BE sure to share camp info with your troop parents!</a:t>
            </a:r>
          </a:p>
          <a:p>
            <a:endParaRPr lang="en-US" dirty="0"/>
          </a:p>
          <a:p>
            <a:r>
              <a:rPr lang="en-US" dirty="0"/>
              <a:t>There’s still lots of space for our Daisy and Brownie Girl Scouts!  Day/Twilight camp are a great way to get a camp experience without having to sleep away from home!  5 days of fun and adventure await your troop girls and can be paid for using your troop cookie funds!  </a:t>
            </a:r>
          </a:p>
        </p:txBody>
      </p:sp>
      <p:sp>
        <p:nvSpPr>
          <p:cNvPr id="4" name="Slide Number Placeholder 3"/>
          <p:cNvSpPr>
            <a:spLocks noGrp="1"/>
          </p:cNvSpPr>
          <p:nvPr>
            <p:ph type="sldNum" sz="quarter" idx="5"/>
          </p:nvPr>
        </p:nvSpPr>
        <p:spPr/>
        <p:txBody>
          <a:bodyPr/>
          <a:lstStyle/>
          <a:p>
            <a:fld id="{418D6D84-A646-E642-963F-FEAA763E137C}" type="slidenum">
              <a:rPr lang="en-US" smtClean="0"/>
              <a:pPr/>
              <a:t>11</a:t>
            </a:fld>
            <a:endParaRPr lang="en-US" dirty="0"/>
          </a:p>
        </p:txBody>
      </p:sp>
    </p:spTree>
    <p:extLst>
      <p:ext uri="{BB962C8B-B14F-4D97-AF65-F5344CB8AC3E}">
        <p14:creationId xmlns:p14="http://schemas.microsoft.com/office/powerpoint/2010/main" val="2492346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Donna</a:t>
            </a:r>
          </a:p>
          <a:p>
            <a:r>
              <a:rPr lang="en-US" dirty="0"/>
              <a:t>The early bird gets the worm, right?  In GS, early bird is committing to another year in Girl Scouts by renewing your annual $25 members in the spring.  When volunteers and girls renew in April during our Early Bird promotion, not only are they ready to go out of the gate in the Fall of 2022, they receive and are eligible to special Swag and Opportunities!</a:t>
            </a:r>
          </a:p>
          <a:p>
            <a:endParaRPr lang="en-US" dirty="0"/>
          </a:p>
          <a:p>
            <a:r>
              <a:rPr lang="en-US" dirty="0"/>
              <a:t>New members can join starting in April at a special prorated fee of $35 – this gets them 6 months of GS and next year, too!  This is called our Extended Year membership.</a:t>
            </a:r>
          </a:p>
          <a:p>
            <a:endParaRPr lang="en-US" dirty="0"/>
          </a:p>
          <a:p>
            <a:r>
              <a:rPr lang="en-US" sz="1800" dirty="0">
                <a:effectLst/>
                <a:latin typeface="Palatino Linotype" panose="02040502050505030304" pitchFamily="18" charset="0"/>
                <a:ea typeface="Calibri" panose="020F0502020204030204" pitchFamily="34" charset="0"/>
                <a:cs typeface="Calibri" panose="020F0502020204030204" pitchFamily="34" charset="0"/>
              </a:rPr>
              <a:t>Camp S’more will be at Camp Bette Perot on May 21 or May 22. This event is a ½ day camp event designed for new and experienced campers alike and will feature 4 different time slots to sign up for across one weekend. Mall Madness will be June 25 – June 26 at the Golden Triangle Mall. This ultimate Girl Scout slumber party with more party than slumber will also include an early timeslot for those who don’t want to stay all night. </a:t>
            </a:r>
            <a:endParaRPr lang="en-US" dirty="0"/>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12</a:t>
            </a:fld>
            <a:endParaRPr lang="en-US" dirty="0"/>
          </a:p>
        </p:txBody>
      </p:sp>
    </p:spTree>
    <p:extLst>
      <p:ext uri="{BB962C8B-B14F-4D97-AF65-F5344CB8AC3E}">
        <p14:creationId xmlns:p14="http://schemas.microsoft.com/office/powerpoint/2010/main" val="3796241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your local service unit team – this is a dedicated group of volunteers who support the troops in their area.  If you have a  SU Manager, speak to them about open positions for next year and discuss what might be a good fit for your special skill set.  If your SU doesn’t have a team in place, contact your membership manager to find out what positions are needing to be filled and how you can get involved.  </a:t>
            </a:r>
          </a:p>
          <a:p>
            <a:r>
              <a:rPr lang="en-US" dirty="0"/>
              <a:t>SU team positions include – Manager, Treasurer, Event Coordinator, Fall Product Coordinator, Cookie Program Coordinator, Recruiter, Troop Organizer, School Liaison, &amp; Adult Recognitions</a:t>
            </a:r>
          </a:p>
        </p:txBody>
      </p:sp>
      <p:sp>
        <p:nvSpPr>
          <p:cNvPr id="4" name="Slide Number Placeholder 3"/>
          <p:cNvSpPr>
            <a:spLocks noGrp="1"/>
          </p:cNvSpPr>
          <p:nvPr>
            <p:ph type="sldNum" sz="quarter" idx="5"/>
          </p:nvPr>
        </p:nvSpPr>
        <p:spPr/>
        <p:txBody>
          <a:bodyPr/>
          <a:lstStyle/>
          <a:p>
            <a:fld id="{418D6D84-A646-E642-963F-FEAA763E137C}" type="slidenum">
              <a:rPr lang="en-US" smtClean="0"/>
              <a:pPr/>
              <a:t>13</a:t>
            </a:fld>
            <a:endParaRPr lang="en-US" dirty="0"/>
          </a:p>
        </p:txBody>
      </p:sp>
    </p:spTree>
    <p:extLst>
      <p:ext uri="{BB962C8B-B14F-4D97-AF65-F5344CB8AC3E}">
        <p14:creationId xmlns:p14="http://schemas.microsoft.com/office/powerpoint/2010/main" val="4184329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u="sng" dirty="0" err="1">
                <a:solidFill>
                  <a:srgbClr val="0563C1"/>
                </a:solidFill>
                <a:effectLst/>
                <a:latin typeface="Palatino Linotype" panose="02040502050505030304" pitchFamily="18" charset="0"/>
                <a:ea typeface="Calibri" panose="020F0502020204030204" pitchFamily="34" charset="0"/>
                <a:hlinkClick r:id="rId3"/>
              </a:rPr>
              <a:t>michelle</a:t>
            </a:r>
            <a:endParaRPr lang="en-US" sz="1800" u="sng" dirty="0">
              <a:solidFill>
                <a:srgbClr val="0563C1"/>
              </a:solidFill>
              <a:effectLst/>
              <a:latin typeface="Palatino Linotype" panose="02040502050505030304" pitchFamily="18" charset="0"/>
              <a:ea typeface="Calibri" panose="020F0502020204030204" pitchFamily="34" charset="0"/>
              <a:hlinkClick r:id="rId3"/>
            </a:endParaRPr>
          </a:p>
          <a:p>
            <a:r>
              <a:rPr lang="en-US" sz="1800" u="sng" dirty="0">
                <a:solidFill>
                  <a:srgbClr val="0563C1"/>
                </a:solidFill>
                <a:effectLst/>
                <a:latin typeface="Palatino Linotype" panose="02040502050505030304" pitchFamily="18" charset="0"/>
                <a:ea typeface="Calibri" panose="020F0502020204030204" pitchFamily="34" charset="0"/>
                <a:hlinkClick r:id="rId3"/>
              </a:rPr>
              <a:t>https://www.girlscouts.org/en/activity-zone/national-service-projects.html</a:t>
            </a:r>
            <a:endParaRPr lang="en-US" sz="1800" u="sng" dirty="0">
              <a:solidFill>
                <a:srgbClr val="0563C1"/>
              </a:solidFill>
              <a:effectLst/>
              <a:latin typeface="Palatino Linotype" panose="02040502050505030304" pitchFamily="18" charset="0"/>
              <a:ea typeface="Calibri" panose="020F0502020204030204" pitchFamily="34" charset="0"/>
            </a:endParaRPr>
          </a:p>
          <a:p>
            <a:endParaRPr lang="en-US" sz="1800" u="sng" dirty="0">
              <a:solidFill>
                <a:srgbClr val="0563C1"/>
              </a:solidFill>
              <a:effectLst/>
              <a:latin typeface="Palatino Linotype" panose="02040502050505030304" pitchFamily="18" charset="0"/>
            </a:endParaRPr>
          </a:p>
          <a:p>
            <a:r>
              <a:rPr lang="en-US" sz="1800" b="1" dirty="0"/>
              <a:t>Link to the Service Project Info at GSUSA</a:t>
            </a:r>
          </a:p>
          <a:p>
            <a:r>
              <a:rPr lang="en-US" sz="1800" dirty="0"/>
              <a:t>https://www.girlscouts.org/en/activity-zone/national-service-projects.html</a:t>
            </a:r>
          </a:p>
          <a:p>
            <a:endParaRPr lang="en-US" sz="1800" dirty="0"/>
          </a:p>
          <a:p>
            <a:r>
              <a:rPr lang="en-US" sz="1800" b="1" dirty="0"/>
              <a:t>Link for Leader Instructions</a:t>
            </a:r>
          </a:p>
          <a:p>
            <a:r>
              <a:rPr lang="en-US" sz="1800" dirty="0"/>
              <a:t>https://www.girlscouts.org/content/dam/gsusa/forms-and-documents/activity-zone/national-service-projects/GSUSA_GSAH_Becoming-Me-Honoring-Changemakers_NSP_Troop-Leader-Instructions.pdf</a:t>
            </a:r>
          </a:p>
          <a:p>
            <a:endParaRPr lang="en-US" sz="1800" dirty="0"/>
          </a:p>
          <a:p>
            <a:endParaRPr lang="en-US" sz="1800" u="sng" dirty="0">
              <a:solidFill>
                <a:srgbClr val="0563C1"/>
              </a:solidFill>
              <a:effectLst/>
              <a:latin typeface="Palatino Linotype" panose="02040502050505030304" pitchFamily="18" charset="0"/>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14</a:t>
            </a:fld>
            <a:endParaRPr lang="en-US" dirty="0"/>
          </a:p>
        </p:txBody>
      </p:sp>
    </p:spTree>
    <p:extLst>
      <p:ext uri="{BB962C8B-B14F-4D97-AF65-F5344CB8AC3E}">
        <p14:creationId xmlns:p14="http://schemas.microsoft.com/office/powerpoint/2010/main" val="3922397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donna</a:t>
            </a:r>
          </a:p>
          <a:p>
            <a:r>
              <a:rPr lang="en-US" b="1" dirty="0"/>
              <a:t>Girls will:</a:t>
            </a:r>
          </a:p>
          <a:p>
            <a:r>
              <a:rPr lang="en-US" b="1" dirty="0"/>
              <a:t>Earn three specially- selected Girl Scout badges</a:t>
            </a:r>
          </a:p>
          <a:p>
            <a:r>
              <a:rPr lang="en-US" b="1" dirty="0"/>
              <a:t>Get the Becoming Me patch</a:t>
            </a:r>
          </a:p>
          <a:p>
            <a:r>
              <a:rPr lang="en-US" b="1" dirty="0"/>
              <a:t>Participate in a national service project to honor members of your community.  </a:t>
            </a:r>
          </a:p>
          <a:p>
            <a:endParaRPr lang="en-US" b="1" dirty="0"/>
          </a:p>
          <a:p>
            <a:r>
              <a:rPr lang="en-US" dirty="0"/>
              <a:t>https://www.girlscouts.org/en/activities-for-girls/for-every-girl/becoming-me-program-series.html</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15</a:t>
            </a:fld>
            <a:endParaRPr lang="en-US" dirty="0"/>
          </a:p>
        </p:txBody>
      </p:sp>
    </p:spTree>
    <p:extLst>
      <p:ext uri="{BB962C8B-B14F-4D97-AF65-F5344CB8AC3E}">
        <p14:creationId xmlns:p14="http://schemas.microsoft.com/office/powerpoint/2010/main" val="690514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b="1" i="0" u="none" strike="noStrike" dirty="0" err="1">
                <a:solidFill>
                  <a:srgbClr val="008000"/>
                </a:solidFill>
                <a:effectLst/>
                <a:latin typeface="Trefoil Sans Web"/>
                <a:hlinkClick r:id="rId3"/>
              </a:rPr>
              <a:t>michelle</a:t>
            </a:r>
            <a:endParaRPr lang="en-US" b="1" i="0" u="none" strike="noStrike" dirty="0">
              <a:solidFill>
                <a:srgbClr val="008000"/>
              </a:solidFill>
              <a:effectLst/>
              <a:latin typeface="Trefoil Sans Web"/>
              <a:hlinkClick r:id="rId3"/>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b="1" i="0" u="none" strike="noStrike" dirty="0">
                <a:solidFill>
                  <a:srgbClr val="008000"/>
                </a:solidFill>
                <a:effectLst/>
                <a:latin typeface="Trefoil Sans Web"/>
                <a:hlinkClick r:id="rId3"/>
              </a:rPr>
              <a:t>We are highlighting 2 fabulous free patch programs this month!</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b="1" i="0" u="none" strike="noStrike" dirty="0">
              <a:solidFill>
                <a:srgbClr val="008000"/>
              </a:solidFill>
              <a:effectLst/>
              <a:latin typeface="Trefoil Sans Web"/>
              <a:hlinkClick r:id="rId3"/>
            </a:endParaRPr>
          </a:p>
          <a:p>
            <a:pPr marL="0" marR="0" lvl="0" indent="0" algn="l" defTabSz="685783" rtl="0" eaLnBrk="1" fontAlgn="auto" latinLnBrk="0" hangingPunct="1">
              <a:lnSpc>
                <a:spcPct val="100000"/>
              </a:lnSpc>
              <a:spcBef>
                <a:spcPts val="0"/>
              </a:spcBef>
              <a:spcAft>
                <a:spcPts val="0"/>
              </a:spcAft>
              <a:buClrTx/>
              <a:buSzTx/>
              <a:buFontTx/>
              <a:buNone/>
              <a:tabLst/>
              <a:defRPr/>
            </a:pPr>
            <a:endParaRPr lang="en-US" b="1" i="0" u="none" strike="noStrike" dirty="0">
              <a:solidFill>
                <a:srgbClr val="008000"/>
              </a:solidFill>
              <a:effectLst/>
              <a:latin typeface="Trefoil Sans Web"/>
              <a:hlinkClick r:id="rId3"/>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b="1" i="0" u="none" strike="noStrike" dirty="0">
                <a:solidFill>
                  <a:srgbClr val="008000"/>
                </a:solidFill>
                <a:effectLst/>
                <a:latin typeface="Trefoil Sans Web"/>
              </a:rPr>
              <a:t>https://www.gsnetx.org/content/dam/NE_Texas/documents/Diversity_and_Inclusion_Patch_Requirements.pdf</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sz="900" b="1" i="0" u="none" strike="noStrike" dirty="0">
              <a:solidFill>
                <a:srgbClr val="008000"/>
              </a:solidFill>
              <a:effectLst/>
              <a:latin typeface="Trefoil Sans Web"/>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b="0" dirty="0"/>
              <a:t>https://www.gsnetx.org/content/dam/NE_Texas/documents/Okay-to-Say-Patch-Program--Final.pdf</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16</a:t>
            </a:fld>
            <a:endParaRPr lang="en-US" dirty="0"/>
          </a:p>
        </p:txBody>
      </p:sp>
    </p:spTree>
    <p:extLst>
      <p:ext uri="{BB962C8B-B14F-4D97-AF65-F5344CB8AC3E}">
        <p14:creationId xmlns:p14="http://schemas.microsoft.com/office/powerpoint/2010/main" val="619513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michelle</a:t>
            </a:r>
            <a:endParaRPr lang="en-US" dirty="0"/>
          </a:p>
          <a:p>
            <a:r>
              <a:rPr lang="en-US" dirty="0"/>
              <a:t>This is our 4</a:t>
            </a:r>
            <a:r>
              <a:rPr lang="en-US" baseline="30000" dirty="0"/>
              <a:t>TH</a:t>
            </a:r>
            <a:r>
              <a:rPr lang="en-US" dirty="0"/>
              <a:t> &amp; LAST exclusive event for new leaders THIS YEAR – meet other new leaders, we will host an investiture ceremony for anyone new!  Snacks &amp; </a:t>
            </a:r>
            <a:r>
              <a:rPr lang="en-US" dirty="0" err="1"/>
              <a:t>give-aways</a:t>
            </a:r>
            <a:r>
              <a:rPr lang="en-US" dirty="0"/>
              <a:t> will be provided!  We hope to meet you all there!  </a:t>
            </a:r>
          </a:p>
        </p:txBody>
      </p:sp>
      <p:sp>
        <p:nvSpPr>
          <p:cNvPr id="4" name="Slide Number Placeholder 3"/>
          <p:cNvSpPr>
            <a:spLocks noGrp="1"/>
          </p:cNvSpPr>
          <p:nvPr>
            <p:ph type="sldNum" sz="quarter" idx="5"/>
          </p:nvPr>
        </p:nvSpPr>
        <p:spPr/>
        <p:txBody>
          <a:bodyPr/>
          <a:lstStyle/>
          <a:p>
            <a:fld id="{418D6D84-A646-E642-963F-FEAA763E137C}" type="slidenum">
              <a:rPr lang="en-US" smtClean="0"/>
              <a:pPr/>
              <a:t>17</a:t>
            </a:fld>
            <a:endParaRPr lang="en-US" dirty="0"/>
          </a:p>
        </p:txBody>
      </p:sp>
    </p:spTree>
    <p:extLst>
      <p:ext uri="{BB962C8B-B14F-4D97-AF65-F5344CB8AC3E}">
        <p14:creationId xmlns:p14="http://schemas.microsoft.com/office/powerpoint/2010/main" val="4038797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a:t>
            </a:r>
          </a:p>
        </p:txBody>
      </p:sp>
      <p:sp>
        <p:nvSpPr>
          <p:cNvPr id="4" name="Slide Number Placeholder 3"/>
          <p:cNvSpPr>
            <a:spLocks noGrp="1"/>
          </p:cNvSpPr>
          <p:nvPr>
            <p:ph type="sldNum" sz="quarter" idx="5"/>
          </p:nvPr>
        </p:nvSpPr>
        <p:spPr/>
        <p:txBody>
          <a:bodyPr/>
          <a:lstStyle/>
          <a:p>
            <a:fld id="{418D6D84-A646-E642-963F-FEAA763E137C}" type="slidenum">
              <a:rPr lang="en-US" smtClean="0"/>
              <a:pPr/>
              <a:t>18</a:t>
            </a:fld>
            <a:endParaRPr lang="en-US" dirty="0"/>
          </a:p>
        </p:txBody>
      </p:sp>
    </p:spTree>
    <p:extLst>
      <p:ext uri="{BB962C8B-B14F-4D97-AF65-F5344CB8AC3E}">
        <p14:creationId xmlns:p14="http://schemas.microsoft.com/office/powerpoint/2010/main" val="2496834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r>
              <a:rPr lang="en-US" dirty="0"/>
              <a:t>Thank you all for attending today.  Our next meeting will be OCT 26</a:t>
            </a:r>
            <a:r>
              <a:rPr lang="en-US" baseline="30000" dirty="0"/>
              <a:t>TH</a:t>
            </a:r>
            <a:r>
              <a:rPr lang="en-US" dirty="0"/>
              <a:t> at 7 pm or join us on OCT 27</a:t>
            </a:r>
            <a:r>
              <a:rPr lang="en-US" baseline="30000" dirty="0"/>
              <a:t>TH</a:t>
            </a:r>
            <a:r>
              <a:rPr lang="en-US" dirty="0"/>
              <a:t> at noon.  Have a great evening!</a:t>
            </a:r>
          </a:p>
        </p:txBody>
      </p:sp>
      <p:sp>
        <p:nvSpPr>
          <p:cNvPr id="4" name="Slide Number Placeholder 3"/>
          <p:cNvSpPr>
            <a:spLocks noGrp="1"/>
          </p:cNvSpPr>
          <p:nvPr>
            <p:ph type="sldNum" sz="quarter" idx="5"/>
          </p:nvPr>
        </p:nvSpPr>
        <p:spPr/>
        <p:txBody>
          <a:bodyPr/>
          <a:lstStyle/>
          <a:p>
            <a:fld id="{418D6D84-A646-E642-963F-FEAA763E137C}" type="slidenum">
              <a:rPr lang="en-US" smtClean="0"/>
              <a:pPr/>
              <a:t>19</a:t>
            </a:fld>
            <a:endParaRPr lang="en-US" dirty="0"/>
          </a:p>
        </p:txBody>
      </p:sp>
    </p:spTree>
    <p:extLst>
      <p:ext uri="{BB962C8B-B14F-4D97-AF65-F5344CB8AC3E}">
        <p14:creationId xmlns:p14="http://schemas.microsoft.com/office/powerpoint/2010/main" val="1297908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p:txBody>
      </p:sp>
      <p:sp>
        <p:nvSpPr>
          <p:cNvPr id="4" name="Slide Number Placeholder 3"/>
          <p:cNvSpPr>
            <a:spLocks noGrp="1"/>
          </p:cNvSpPr>
          <p:nvPr>
            <p:ph type="sldNum" sz="quarter" idx="5"/>
          </p:nvPr>
        </p:nvSpPr>
        <p:spPr/>
        <p:txBody>
          <a:bodyPr/>
          <a:lstStyle/>
          <a:p>
            <a:fld id="{418D6D84-A646-E642-963F-FEAA763E137C}" type="slidenum">
              <a:rPr lang="en-US" smtClean="0"/>
              <a:t>2</a:t>
            </a:fld>
            <a:endParaRPr lang="en-US"/>
          </a:p>
        </p:txBody>
      </p:sp>
    </p:spTree>
    <p:extLst>
      <p:ext uri="{BB962C8B-B14F-4D97-AF65-F5344CB8AC3E}">
        <p14:creationId xmlns:p14="http://schemas.microsoft.com/office/powerpoint/2010/main" val="487596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endParaRPr lang="en-US" dirty="0"/>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a:t>
            </a:fld>
            <a:endParaRPr lang="en-US" dirty="0"/>
          </a:p>
        </p:txBody>
      </p:sp>
    </p:spTree>
    <p:extLst>
      <p:ext uri="{BB962C8B-B14F-4D97-AF65-F5344CB8AC3E}">
        <p14:creationId xmlns:p14="http://schemas.microsoft.com/office/powerpoint/2010/main" val="2982741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Donna</a:t>
            </a:r>
          </a:p>
          <a:p>
            <a:r>
              <a:rPr lang="en-US" dirty="0"/>
              <a:t>GSUSA has also created short digital program grade level courses, so far for Daisies, Brownies, and Juniors – called “Daisy Grade Level Essentials”, “Brownie Grade…”, etc.  These are short interactive online courses, and we highly recommend them. If you have a multi-level troop, start with the one that describes the majority of your girls. </a:t>
            </a:r>
          </a:p>
          <a:p>
            <a:endParaRPr lang="en-US" dirty="0"/>
          </a:p>
          <a:p>
            <a:r>
              <a:rPr lang="en-US" dirty="0"/>
              <a:t>To make this EASY for you – we have three ‘Learning Paths’ ( I call them ‘LPs’ for short.) in gsLearn and we hope you use one of those. The three LPs are: &lt;next slide&gt;</a:t>
            </a:r>
          </a:p>
        </p:txBody>
      </p:sp>
      <p:sp>
        <p:nvSpPr>
          <p:cNvPr id="4" name="Slide Number Placeholder 3"/>
          <p:cNvSpPr>
            <a:spLocks noGrp="1"/>
          </p:cNvSpPr>
          <p:nvPr>
            <p:ph type="sldNum" sz="quarter" idx="5"/>
          </p:nvPr>
        </p:nvSpPr>
        <p:spPr/>
        <p:txBody>
          <a:bodyPr/>
          <a:lstStyle/>
          <a:p>
            <a:fld id="{418D6D84-A646-E642-963F-FEAA763E137C}" type="slidenum">
              <a:rPr lang="en-US" smtClean="0"/>
              <a:pPr/>
              <a:t>4</a:t>
            </a:fld>
            <a:endParaRPr lang="en-US" dirty="0"/>
          </a:p>
        </p:txBody>
      </p:sp>
    </p:spTree>
    <p:extLst>
      <p:ext uri="{BB962C8B-B14F-4D97-AF65-F5344CB8AC3E}">
        <p14:creationId xmlns:p14="http://schemas.microsoft.com/office/powerpoint/2010/main" val="3120174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Donna</a:t>
            </a:r>
          </a:p>
          <a:p>
            <a:endParaRPr lang="en-US" dirty="0"/>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5</a:t>
            </a:fld>
            <a:endParaRPr lang="en-US" dirty="0"/>
          </a:p>
        </p:txBody>
      </p:sp>
    </p:spTree>
    <p:extLst>
      <p:ext uri="{BB962C8B-B14F-4D97-AF65-F5344CB8AC3E}">
        <p14:creationId xmlns:p14="http://schemas.microsoft.com/office/powerpoint/2010/main" val="2213759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Donna</a:t>
            </a:r>
          </a:p>
          <a:p>
            <a:r>
              <a:rPr lang="en-US" dirty="0"/>
              <a:t>Step 1 – Introduce – a topic or activity to spark interest and curiosity in a subject or activity.  Very often the activity introduced is from a journey activity or badge requirement.  The introduction should give girls a basic understanding of a skill or concept. (purpose)</a:t>
            </a:r>
          </a:p>
          <a:p>
            <a:r>
              <a:rPr lang="en-US" dirty="0"/>
              <a:t>Step 2 – Plan – The girls start thinking how to make it their own.  They decide </a:t>
            </a:r>
            <a:r>
              <a:rPr lang="en-US" i="1" dirty="0"/>
              <a:t>what</a:t>
            </a:r>
            <a:r>
              <a:rPr lang="en-US" dirty="0"/>
              <a:t> they want to do and they plan </a:t>
            </a:r>
            <a:r>
              <a:rPr lang="en-US" i="1" dirty="0"/>
              <a:t>how</a:t>
            </a:r>
            <a:r>
              <a:rPr lang="en-US" dirty="0"/>
              <a:t> they want to do it.  As a leader you will provide structure to make this easier – give them planning instructions and what successes look like. (thinking)</a:t>
            </a:r>
          </a:p>
          <a:p>
            <a:r>
              <a:rPr lang="en-US" dirty="0"/>
              <a:t>Step 3 – Do – Girls get busy!  They carry out their plan and see what happens.  (action)</a:t>
            </a:r>
          </a:p>
          <a:p>
            <a:r>
              <a:rPr lang="en-US" dirty="0"/>
              <a:t>Step 4 – Reflect – on what they did.  Girls share with others what they did and learned, journal about their experience, or have a group discussion.  (feedback &amp; sense making)</a:t>
            </a:r>
          </a:p>
        </p:txBody>
      </p:sp>
      <p:sp>
        <p:nvSpPr>
          <p:cNvPr id="4" name="Slide Number Placeholder 3"/>
          <p:cNvSpPr>
            <a:spLocks noGrp="1"/>
          </p:cNvSpPr>
          <p:nvPr>
            <p:ph type="sldNum" sz="quarter" idx="5"/>
          </p:nvPr>
        </p:nvSpPr>
        <p:spPr/>
        <p:txBody>
          <a:bodyPr/>
          <a:lstStyle/>
          <a:p>
            <a:fld id="{418D6D84-A646-E642-963F-FEAA763E137C}" type="slidenum">
              <a:rPr lang="en-US" smtClean="0"/>
              <a:pPr/>
              <a:t>6</a:t>
            </a:fld>
            <a:endParaRPr lang="en-US" dirty="0"/>
          </a:p>
        </p:txBody>
      </p:sp>
    </p:spTree>
    <p:extLst>
      <p:ext uri="{BB962C8B-B14F-4D97-AF65-F5344CB8AC3E}">
        <p14:creationId xmlns:p14="http://schemas.microsoft.com/office/powerpoint/2010/main" val="2257159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p>
          <a:p>
            <a:r>
              <a:rPr lang="en-US" dirty="0"/>
              <a:t>Final Payments  are coming up!  </a:t>
            </a:r>
          </a:p>
          <a:p>
            <a:endParaRPr lang="en-US" dirty="0"/>
          </a:p>
          <a:p>
            <a:r>
              <a:rPr lang="en-US" dirty="0"/>
              <a:t>Links to resources:</a:t>
            </a:r>
          </a:p>
          <a:p>
            <a:pPr marL="0" marR="0" algn="l">
              <a:spcBef>
                <a:spcPts val="0"/>
              </a:spcBef>
              <a:spcAft>
                <a:spcPts val="0"/>
              </a:spcAft>
            </a:pPr>
            <a:r>
              <a:rPr lang="en-US" sz="1800" u="sng" dirty="0">
                <a:solidFill>
                  <a:srgbClr val="0563C1"/>
                </a:solidFill>
                <a:effectLst/>
                <a:latin typeface="Palatino Linotype" panose="02040502050505030304" pitchFamily="18" charset="0"/>
                <a:ea typeface="Times New Roman" panose="02020603050405020304" pitchFamily="18" charset="0"/>
                <a:hlinkClick r:id="rId3"/>
              </a:rPr>
              <a:t>Allocate Cookies and Record Payments</a:t>
            </a:r>
            <a:endParaRPr lang="en-US" sz="1800" dirty="0">
              <a:effectLst/>
              <a:latin typeface="Times New Roman" panose="02020603050405020304" pitchFamily="18" charset="0"/>
              <a:ea typeface="Times New Roman" panose="02020603050405020304" pitchFamily="18" charset="0"/>
            </a:endParaRPr>
          </a:p>
          <a:p>
            <a:pPr marL="0" marR="0" algn="l">
              <a:spcBef>
                <a:spcPts val="0"/>
              </a:spcBef>
              <a:spcAft>
                <a:spcPts val="0"/>
              </a:spcAft>
            </a:pPr>
            <a:r>
              <a:rPr lang="en-US" sz="1800" u="sng" dirty="0">
                <a:solidFill>
                  <a:srgbClr val="0563C1"/>
                </a:solidFill>
                <a:effectLst/>
                <a:latin typeface="Palatino Linotype" panose="02040502050505030304" pitchFamily="18" charset="0"/>
                <a:ea typeface="Times New Roman" panose="02020603050405020304" pitchFamily="18" charset="0"/>
                <a:hlinkClick r:id="rId4"/>
              </a:rPr>
              <a:t>Allocate Community Cookie Donations</a:t>
            </a:r>
            <a:endParaRPr lang="en-US" sz="1800" dirty="0">
              <a:effectLst/>
              <a:latin typeface="Times New Roman" panose="02020603050405020304" pitchFamily="18" charset="0"/>
              <a:ea typeface="Times New Roman" panose="02020603050405020304" pitchFamily="18" charset="0"/>
            </a:endParaRPr>
          </a:p>
          <a:p>
            <a:pPr marL="0" marR="0" algn="l">
              <a:spcBef>
                <a:spcPts val="0"/>
              </a:spcBef>
              <a:spcAft>
                <a:spcPts val="0"/>
              </a:spcAft>
            </a:pPr>
            <a:r>
              <a:rPr lang="en-US" sz="1800" u="sng" dirty="0">
                <a:solidFill>
                  <a:srgbClr val="0563C1"/>
                </a:solidFill>
                <a:effectLst/>
                <a:latin typeface="Palatino Linotype" panose="02040502050505030304" pitchFamily="18" charset="0"/>
                <a:ea typeface="Times New Roman" panose="02020603050405020304" pitchFamily="18" charset="0"/>
                <a:hlinkClick r:id="rId5"/>
              </a:rPr>
              <a:t>Transfer Cookies Between Troops</a:t>
            </a:r>
            <a:br>
              <a:rPr lang="en-US" sz="1800" dirty="0">
                <a:effectLst/>
                <a:latin typeface="Palatino Linotype" panose="02040502050505030304" pitchFamily="18" charset="0"/>
                <a:ea typeface="Times New Roman" panose="02020603050405020304" pitchFamily="18" charset="0"/>
              </a:rPr>
            </a:br>
            <a:r>
              <a:rPr lang="en-US" sz="1800" u="sng" dirty="0">
                <a:solidFill>
                  <a:srgbClr val="0563C1"/>
                </a:solidFill>
                <a:effectLst/>
                <a:latin typeface="Palatino Linotype" panose="02040502050505030304" pitchFamily="18" charset="0"/>
                <a:ea typeface="Times New Roman" panose="02020603050405020304" pitchFamily="18" charset="0"/>
                <a:hlinkClick r:id="rId6"/>
              </a:rPr>
              <a:t>TCM Updates and Monthly Support Calls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7</a:t>
            </a:fld>
            <a:endParaRPr lang="en-US" dirty="0"/>
          </a:p>
        </p:txBody>
      </p:sp>
    </p:spTree>
    <p:extLst>
      <p:ext uri="{BB962C8B-B14F-4D97-AF65-F5344CB8AC3E}">
        <p14:creationId xmlns:p14="http://schemas.microsoft.com/office/powerpoint/2010/main" val="3059421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michelle</a:t>
            </a:r>
            <a:endParaRPr lang="en-US" dirty="0"/>
          </a:p>
          <a:p>
            <a:r>
              <a:rPr lang="en-US" dirty="0"/>
              <a:t>Girl Scout Birthday week!  Don’t forget to have a piece of cake to celebrate!</a:t>
            </a:r>
          </a:p>
        </p:txBody>
      </p:sp>
      <p:sp>
        <p:nvSpPr>
          <p:cNvPr id="4" name="Slide Number Placeholder 3"/>
          <p:cNvSpPr>
            <a:spLocks noGrp="1"/>
          </p:cNvSpPr>
          <p:nvPr>
            <p:ph type="sldNum" sz="quarter" idx="5"/>
          </p:nvPr>
        </p:nvSpPr>
        <p:spPr/>
        <p:txBody>
          <a:bodyPr/>
          <a:lstStyle/>
          <a:p>
            <a:fld id="{418D6D84-A646-E642-963F-FEAA763E137C}" type="slidenum">
              <a:rPr lang="en-US" smtClean="0"/>
              <a:pPr/>
              <a:t>8</a:t>
            </a:fld>
            <a:endParaRPr lang="en-US" dirty="0"/>
          </a:p>
        </p:txBody>
      </p:sp>
    </p:spTree>
    <p:extLst>
      <p:ext uri="{BB962C8B-B14F-4D97-AF65-F5344CB8AC3E}">
        <p14:creationId xmlns:p14="http://schemas.microsoft.com/office/powerpoint/2010/main" val="2863041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err="1">
                <a:solidFill>
                  <a:srgbClr val="5F6368"/>
                </a:solidFill>
                <a:effectLst/>
                <a:latin typeface="Roboto" panose="02000000000000000000" pitchFamily="2" charset="0"/>
              </a:rPr>
              <a:t>michelle</a:t>
            </a:r>
            <a:endParaRPr lang="en-US" b="1" i="0" dirty="0">
              <a:solidFill>
                <a:srgbClr val="5F6368"/>
              </a:solidFill>
              <a:effectLst/>
              <a:latin typeface="Roboto" panose="02000000000000000000" pitchFamily="2" charset="0"/>
            </a:endParaRPr>
          </a:p>
          <a:p>
            <a:r>
              <a:rPr lang="en-US" b="1" i="0" dirty="0">
                <a:solidFill>
                  <a:srgbClr val="5F6368"/>
                </a:solidFill>
                <a:effectLst/>
                <a:latin typeface="Roboto" panose="02000000000000000000" pitchFamily="2" charset="0"/>
              </a:rPr>
              <a:t>Girl Scout Sunday</a:t>
            </a:r>
            <a:r>
              <a:rPr lang="en-US" b="0" i="0" dirty="0">
                <a:solidFill>
                  <a:srgbClr val="4D5156"/>
                </a:solidFill>
                <a:effectLst/>
                <a:latin typeface="Roboto" panose="02000000000000000000" pitchFamily="2" charset="0"/>
              </a:rPr>
              <a:t>: Sunday March 6, 2022. Girl Scout </a:t>
            </a:r>
            <a:r>
              <a:rPr lang="en-US" b="0" i="0" dirty="0" err="1">
                <a:solidFill>
                  <a:srgbClr val="4D5156"/>
                </a:solidFill>
                <a:effectLst/>
                <a:latin typeface="Roboto" panose="02000000000000000000" pitchFamily="2" charset="0"/>
              </a:rPr>
              <a:t>Jummah</a:t>
            </a:r>
            <a:r>
              <a:rPr lang="en-US" b="0" i="0" dirty="0">
                <a:solidFill>
                  <a:srgbClr val="4D5156"/>
                </a:solidFill>
                <a:effectLst/>
                <a:latin typeface="Roboto" panose="02000000000000000000" pitchFamily="2" charset="0"/>
              </a:rPr>
              <a:t>: Friday March 11, 2022. </a:t>
            </a:r>
            <a:r>
              <a:rPr lang="en-US" b="1" i="0" dirty="0">
                <a:solidFill>
                  <a:srgbClr val="5F6368"/>
                </a:solidFill>
                <a:effectLst/>
                <a:latin typeface="Roboto" panose="02000000000000000000" pitchFamily="2" charset="0"/>
              </a:rPr>
              <a:t>Girl Scout Sabbath</a:t>
            </a:r>
            <a:r>
              <a:rPr lang="en-US" b="0" i="0" dirty="0">
                <a:solidFill>
                  <a:srgbClr val="4D5156"/>
                </a:solidFill>
                <a:effectLst/>
                <a:latin typeface="Roboto" panose="02000000000000000000" pitchFamily="2" charset="0"/>
              </a:rPr>
              <a:t>/Shabbat: Friday March 11 – Saturday March 12, 2022.</a:t>
            </a:r>
          </a:p>
          <a:p>
            <a:endParaRPr lang="en-US" b="0" i="0" dirty="0">
              <a:solidFill>
                <a:srgbClr val="4D5156"/>
              </a:solidFill>
              <a:effectLst/>
              <a:latin typeface="Roboto" panose="02000000000000000000" pitchFamily="2" charset="0"/>
            </a:endParaRPr>
          </a:p>
          <a:p>
            <a:r>
              <a:rPr lang="en-US" b="1" i="0" dirty="0">
                <a:solidFill>
                  <a:srgbClr val="5F6368"/>
                </a:solidFill>
                <a:effectLst/>
                <a:latin typeface="Roboto" panose="02000000000000000000" pitchFamily="2" charset="0"/>
              </a:rPr>
              <a:t>Get more info at:  https://www.gssne.org/en/program/our-program/religious-awards.html </a:t>
            </a:r>
          </a:p>
          <a:p>
            <a:endParaRPr lang="en-US" b="1" i="0" dirty="0">
              <a:solidFill>
                <a:srgbClr val="5F6368"/>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9</a:t>
            </a:fld>
            <a:endParaRPr lang="en-US" dirty="0"/>
          </a:p>
        </p:txBody>
      </p:sp>
    </p:spTree>
    <p:extLst>
      <p:ext uri="{BB962C8B-B14F-4D97-AF65-F5344CB8AC3E}">
        <p14:creationId xmlns:p14="http://schemas.microsoft.com/office/powerpoint/2010/main" val="429667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3" Type="http://schemas.openxmlformats.org/officeDocument/2006/relationships/image" Target="../media/image58.svg"/><Relationship Id="rId18" Type="http://schemas.openxmlformats.org/officeDocument/2006/relationships/image" Target="../media/image63.png"/><Relationship Id="rId26" Type="http://schemas.openxmlformats.org/officeDocument/2006/relationships/image" Target="../media/image71.png"/><Relationship Id="rId3" Type="http://schemas.openxmlformats.org/officeDocument/2006/relationships/image" Target="../media/image48.svg"/><Relationship Id="rId21" Type="http://schemas.openxmlformats.org/officeDocument/2006/relationships/image" Target="../media/image66.svg"/><Relationship Id="rId34" Type="http://schemas.openxmlformats.org/officeDocument/2006/relationships/image" Target="../media/image79.png"/><Relationship Id="rId7" Type="http://schemas.openxmlformats.org/officeDocument/2006/relationships/image" Target="../media/image52.svg"/><Relationship Id="rId12" Type="http://schemas.openxmlformats.org/officeDocument/2006/relationships/image" Target="../media/image57.png"/><Relationship Id="rId17" Type="http://schemas.openxmlformats.org/officeDocument/2006/relationships/image" Target="../media/image62.svg"/><Relationship Id="rId25" Type="http://schemas.openxmlformats.org/officeDocument/2006/relationships/image" Target="../media/image70.svg"/><Relationship Id="rId33" Type="http://schemas.openxmlformats.org/officeDocument/2006/relationships/image" Target="../media/image78.svg"/><Relationship Id="rId2" Type="http://schemas.openxmlformats.org/officeDocument/2006/relationships/image" Target="../media/image47.png"/><Relationship Id="rId16" Type="http://schemas.openxmlformats.org/officeDocument/2006/relationships/image" Target="../media/image61.png"/><Relationship Id="rId20" Type="http://schemas.openxmlformats.org/officeDocument/2006/relationships/image" Target="../media/image65.png"/><Relationship Id="rId29" Type="http://schemas.openxmlformats.org/officeDocument/2006/relationships/image" Target="../media/image74.svg"/><Relationship Id="rId1" Type="http://schemas.openxmlformats.org/officeDocument/2006/relationships/slideMaster" Target="../slideMasters/slideMaster1.xml"/><Relationship Id="rId6" Type="http://schemas.openxmlformats.org/officeDocument/2006/relationships/image" Target="../media/image51.png"/><Relationship Id="rId11" Type="http://schemas.openxmlformats.org/officeDocument/2006/relationships/image" Target="../media/image56.svg"/><Relationship Id="rId24" Type="http://schemas.openxmlformats.org/officeDocument/2006/relationships/image" Target="../media/image69.png"/><Relationship Id="rId32" Type="http://schemas.openxmlformats.org/officeDocument/2006/relationships/image" Target="../media/image77.png"/><Relationship Id="rId5" Type="http://schemas.openxmlformats.org/officeDocument/2006/relationships/image" Target="../media/image50.svg"/><Relationship Id="rId15" Type="http://schemas.openxmlformats.org/officeDocument/2006/relationships/image" Target="../media/image60.svg"/><Relationship Id="rId23" Type="http://schemas.openxmlformats.org/officeDocument/2006/relationships/image" Target="../media/image68.svg"/><Relationship Id="rId28" Type="http://schemas.openxmlformats.org/officeDocument/2006/relationships/image" Target="../media/image73.png"/><Relationship Id="rId10" Type="http://schemas.openxmlformats.org/officeDocument/2006/relationships/image" Target="../media/image55.png"/><Relationship Id="rId19" Type="http://schemas.openxmlformats.org/officeDocument/2006/relationships/image" Target="../media/image64.svg"/><Relationship Id="rId31" Type="http://schemas.openxmlformats.org/officeDocument/2006/relationships/image" Target="../media/image76.sv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svg"/><Relationship Id="rId30" Type="http://schemas.openxmlformats.org/officeDocument/2006/relationships/image" Target="../media/image75.png"/><Relationship Id="rId35" Type="http://schemas.openxmlformats.org/officeDocument/2006/relationships/image" Target="../media/image80.svg"/><Relationship Id="rId8" Type="http://schemas.openxmlformats.org/officeDocument/2006/relationships/image" Target="../media/image53.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svg"/><Relationship Id="rId18" Type="http://schemas.openxmlformats.org/officeDocument/2006/relationships/image" Target="../media/image97.png"/><Relationship Id="rId3" Type="http://schemas.openxmlformats.org/officeDocument/2006/relationships/image" Target="../media/image82.svg"/><Relationship Id="rId7" Type="http://schemas.openxmlformats.org/officeDocument/2006/relationships/image" Target="../media/image86.svg"/><Relationship Id="rId12" Type="http://schemas.openxmlformats.org/officeDocument/2006/relationships/image" Target="../media/image91.png"/><Relationship Id="rId17" Type="http://schemas.openxmlformats.org/officeDocument/2006/relationships/image" Target="../media/image96.svg"/><Relationship Id="rId2" Type="http://schemas.openxmlformats.org/officeDocument/2006/relationships/image" Target="../media/image81.png"/><Relationship Id="rId16" Type="http://schemas.openxmlformats.org/officeDocument/2006/relationships/image" Target="../media/image95.png"/><Relationship Id="rId1" Type="http://schemas.openxmlformats.org/officeDocument/2006/relationships/slideMaster" Target="../slideMasters/slideMaster1.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94.svg"/><Relationship Id="rId10" Type="http://schemas.openxmlformats.org/officeDocument/2006/relationships/image" Target="../media/image89.png"/><Relationship Id="rId19" Type="http://schemas.openxmlformats.org/officeDocument/2006/relationships/image" Target="../media/image98.sv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9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8.svg"/><Relationship Id="rId21" Type="http://schemas.openxmlformats.org/officeDocument/2006/relationships/image" Target="../media/image26.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30.sv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9.png"/><Relationship Id="rId5" Type="http://schemas.openxmlformats.org/officeDocument/2006/relationships/image" Target="../media/image10.svg"/><Relationship Id="rId15" Type="http://schemas.openxmlformats.org/officeDocument/2006/relationships/image" Target="../media/image20.svg"/><Relationship Id="rId23" Type="http://schemas.openxmlformats.org/officeDocument/2006/relationships/image" Target="../media/image28.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10">
            <a:extLst>
              <a:ext uri="{FF2B5EF4-FFF2-40B4-BE49-F238E27FC236}">
                <a16:creationId xmlns:a16="http://schemas.microsoft.com/office/drawing/2014/main" id="{AF306BAB-4DAA-9B49-9292-A3304E469ECE}"/>
              </a:ext>
            </a:extLst>
          </p:cNvPr>
          <p:cNvSpPr>
            <a:spLocks noGrp="1"/>
          </p:cNvSpPr>
          <p:nvPr>
            <p:ph type="pic" sz="quarter" idx="21" hasCustomPrompt="1"/>
          </p:nvPr>
        </p:nvSpPr>
        <p:spPr>
          <a:xfrm>
            <a:off x="47307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50454CED-751D-034B-9CEE-9B3F24962C43}"/>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Barrel Frame</a:t>
            </a:r>
          </a:p>
        </p:txBody>
      </p:sp>
      <p:sp>
        <p:nvSpPr>
          <p:cNvPr id="17" name="TextBox 16">
            <a:extLst>
              <a:ext uri="{FF2B5EF4-FFF2-40B4-BE49-F238E27FC236}">
                <a16:creationId xmlns:a16="http://schemas.microsoft.com/office/drawing/2014/main" id="{738F664E-0085-304B-BBEC-C0817ACDAA4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18" name="Title 11">
            <a:extLst>
              <a:ext uri="{FF2B5EF4-FFF2-40B4-BE49-F238E27FC236}">
                <a16:creationId xmlns:a16="http://schemas.microsoft.com/office/drawing/2014/main" id="{9FB77E80-74BD-3D4A-888C-596E6FF2C516}"/>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Tree>
    <p:extLst>
      <p:ext uri="{BB962C8B-B14F-4D97-AF65-F5344CB8AC3E}">
        <p14:creationId xmlns:p14="http://schemas.microsoft.com/office/powerpoint/2010/main" val="1824915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P spid="18" grpId="0"/>
    </p:bld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Blank Slide (Girl Scout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044A07E0-D92F-8040-9AFA-DEC2FCF49F8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88146260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Bleed Background - No Text">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2B2DCF6-94A0-BD4C-B180-A9975356D591}"/>
              </a:ext>
            </a:extLst>
          </p:cNvPr>
          <p:cNvSpPr>
            <a:spLocks noGrp="1"/>
          </p:cNvSpPr>
          <p:nvPr>
            <p:ph type="pic" sz="quarter" idx="10" hasCustomPrompt="1"/>
          </p:nvPr>
        </p:nvSpPr>
        <p:spPr>
          <a:xfrm>
            <a:off x="0" y="0"/>
            <a:ext cx="9144000" cy="4961614"/>
          </a:xfrm>
        </p:spPr>
        <p:txBody>
          <a:bodyPr anchor="ctr"/>
          <a:lstStyle>
            <a:lvl1pPr marL="0" indent="0" algn="ctr">
              <a:buNone/>
              <a:defRPr>
                <a:solidFill>
                  <a:schemeClr val="tx1"/>
                </a:solidFill>
              </a:defRPr>
            </a:lvl1pPr>
          </a:lstStyle>
          <a:p>
            <a:r>
              <a:rPr lang="en-US" dirty="0"/>
              <a:t>Click icon to add image</a:t>
            </a:r>
          </a:p>
        </p:txBody>
      </p:sp>
      <p:grpSp>
        <p:nvGrpSpPr>
          <p:cNvPr id="11" name="Group 10">
            <a:extLst>
              <a:ext uri="{FF2B5EF4-FFF2-40B4-BE49-F238E27FC236}">
                <a16:creationId xmlns:a16="http://schemas.microsoft.com/office/drawing/2014/main" id="{D51BCFCE-BB6A-7943-ABDA-7961ADEBF4EB}"/>
              </a:ext>
            </a:extLst>
          </p:cNvPr>
          <p:cNvGrpSpPr/>
          <p:nvPr userDrawn="1"/>
        </p:nvGrpSpPr>
        <p:grpSpPr>
          <a:xfrm>
            <a:off x="0" y="4956265"/>
            <a:ext cx="9144000" cy="191143"/>
            <a:chOff x="0" y="4956265"/>
            <a:chExt cx="9144000" cy="191143"/>
          </a:xfrm>
        </p:grpSpPr>
        <p:sp>
          <p:nvSpPr>
            <p:cNvPr id="12" name="Rectangle 11">
              <a:extLst>
                <a:ext uri="{FF2B5EF4-FFF2-40B4-BE49-F238E27FC236}">
                  <a16:creationId xmlns:a16="http://schemas.microsoft.com/office/drawing/2014/main" id="{E6BF83E7-0C40-A147-9C15-A725BA6AFCEE}"/>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Rectangle 12">
              <a:extLst>
                <a:ext uri="{FF2B5EF4-FFF2-40B4-BE49-F238E27FC236}">
                  <a16:creationId xmlns:a16="http://schemas.microsoft.com/office/drawing/2014/main" id="{0E1DC8FC-B35E-6F4C-8442-07EFDE380BA3}"/>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F665445E-1A5A-9C44-B5C0-3B09BD21A5FD}"/>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78A57BB7-F02C-D240-A722-60A42E756FB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650CDA56-AA0E-0B4F-9B2B-E90AD8AC929B}"/>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05DF621C-6817-F147-8359-1CDDD9E90BA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8" name="Graphic 17">
              <a:extLst>
                <a:ext uri="{FF2B5EF4-FFF2-40B4-BE49-F238E27FC236}">
                  <a16:creationId xmlns:a16="http://schemas.microsoft.com/office/drawing/2014/main" id="{732BA06F-81F7-8D49-BF09-FE728D2C5D0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19" name="Graphic 18">
              <a:extLst>
                <a:ext uri="{FF2B5EF4-FFF2-40B4-BE49-F238E27FC236}">
                  <a16:creationId xmlns:a16="http://schemas.microsoft.com/office/drawing/2014/main" id="{5770B60B-A566-6748-9EA0-87FDA8E6C76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37" name="TextBox 36">
            <a:extLst>
              <a:ext uri="{FF2B5EF4-FFF2-40B4-BE49-F238E27FC236}">
                <a16:creationId xmlns:a16="http://schemas.microsoft.com/office/drawing/2014/main" id="{3912D466-75DF-5045-8027-60B5404FC8B5}"/>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Full Bleed Background Image – No Text</a:t>
            </a:r>
          </a:p>
        </p:txBody>
      </p:sp>
      <p:sp>
        <p:nvSpPr>
          <p:cNvPr id="10" name="TextBox 9">
            <a:extLst>
              <a:ext uri="{FF2B5EF4-FFF2-40B4-BE49-F238E27FC236}">
                <a16:creationId xmlns:a16="http://schemas.microsoft.com/office/drawing/2014/main" id="{0DFCB572-6CF0-7248-8DA7-980A1E1637D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Slide Elements:</a:t>
            </a:r>
          </a:p>
          <a:p>
            <a:pPr algn="l"/>
            <a:r>
              <a:rPr lang="en-US" sz="800" b="0" i="0" dirty="0">
                <a:solidFill>
                  <a:srgbClr val="808080"/>
                </a:solidFill>
                <a:latin typeface="Girl Scout Display Light" panose="02020003000000000000" pitchFamily="18" charset="0"/>
              </a:rPr>
              <a:t>Background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Full “bleed”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or drag-and-drop an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 IMPORTANT: Make sure the arrangement of the  “Background Image Holder” is behind all of the text elements on the slide. (Slide Section Name, Slide Number, and Legal copy) ***</a:t>
            </a:r>
            <a:endParaRPr lang="en-US" sz="800" b="1" i="0" dirty="0">
              <a:solidFill>
                <a:srgbClr val="FF0000"/>
              </a:solidFill>
              <a:latin typeface="Girl Scout Display Light" panose="02020003000000000000" pitchFamily="18" charset="0"/>
            </a:endParaRP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Color: Change the text color to either black or white so the  slide section name is visible over the image in the upper left corner.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p:txBody>
      </p:sp>
      <p:sp>
        <p:nvSpPr>
          <p:cNvPr id="7" name="Text Placeholder 46">
            <a:extLst>
              <a:ext uri="{FF2B5EF4-FFF2-40B4-BE49-F238E27FC236}">
                <a16:creationId xmlns:a16="http://schemas.microsoft.com/office/drawing/2014/main" id="{74D54A67-ADE7-4848-B4B1-EF9D93A86D25}"/>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8" name="Slide Number Placeholder 6">
            <a:extLst>
              <a:ext uri="{FF2B5EF4-FFF2-40B4-BE49-F238E27FC236}">
                <a16:creationId xmlns:a16="http://schemas.microsoft.com/office/drawing/2014/main" id="{D80744D2-3C7A-B74C-B2A7-D26DCB358FC9}"/>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0" name="Footer Placeholder 4">
            <a:extLst>
              <a:ext uri="{FF2B5EF4-FFF2-40B4-BE49-F238E27FC236}">
                <a16:creationId xmlns:a16="http://schemas.microsoft.com/office/drawing/2014/main" id="{B2417497-8043-3146-8BCD-455C38DD39B8}"/>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848470182"/>
      </p:ext>
    </p:extLst>
  </p:cSld>
  <p:clrMapOvr>
    <a:masterClrMapping/>
  </p:clrMapOvr>
  <p:transition>
    <p:fad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eaker Slide - 1 Holder - Barre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Barrel Frame</a:t>
            </a:r>
          </a:p>
        </p:txBody>
      </p:sp>
      <p:sp>
        <p:nvSpPr>
          <p:cNvPr id="10" name="Picture Placeholder 15">
            <a:extLst>
              <a:ext uri="{FF2B5EF4-FFF2-40B4-BE49-F238E27FC236}">
                <a16:creationId xmlns:a16="http://schemas.microsoft.com/office/drawing/2014/main" id="{6FAD9508-2887-714C-9F39-984F695B7B0B}"/>
              </a:ext>
            </a:extLst>
          </p:cNvPr>
          <p:cNvSpPr>
            <a:spLocks noGrp="1" noChangeAspect="1"/>
          </p:cNvSpPr>
          <p:nvPr>
            <p:ph type="pic" sz="quarter" idx="16" hasCustomPrompt="1"/>
          </p:nvPr>
        </p:nvSpPr>
        <p:spPr>
          <a:xfrm>
            <a:off x="601354" y="178339"/>
            <a:ext cx="3369291" cy="3840480"/>
          </a:xfrm>
          <a:custGeom>
            <a:avLst/>
            <a:gdLst>
              <a:gd name="connsiteX0" fmla="*/ 1035561 w 5608890"/>
              <a:gd name="connsiteY0" fmla="*/ 0 h 6393283"/>
              <a:gd name="connsiteX1" fmla="*/ 1291301 w 5608890"/>
              <a:gd name="connsiteY1" fmla="*/ 0 h 6393283"/>
              <a:gd name="connsiteX2" fmla="*/ 1553873 w 5608890"/>
              <a:gd name="connsiteY2" fmla="*/ 0 h 6393283"/>
              <a:gd name="connsiteX3" fmla="*/ 4055018 w 5608890"/>
              <a:gd name="connsiteY3" fmla="*/ 0 h 6393283"/>
              <a:gd name="connsiteX4" fmla="*/ 4573390 w 5608890"/>
              <a:gd name="connsiteY4" fmla="*/ 0 h 6393283"/>
              <a:gd name="connsiteX5" fmla="*/ 4704691 w 5608890"/>
              <a:gd name="connsiteY5" fmla="*/ 77089 h 6393283"/>
              <a:gd name="connsiteX6" fmla="*/ 5608890 w 5608890"/>
              <a:gd name="connsiteY6" fmla="*/ 3196672 h 6393283"/>
              <a:gd name="connsiteX7" fmla="*/ 4704691 w 5608890"/>
              <a:gd name="connsiteY7" fmla="*/ 6316255 h 6393283"/>
              <a:gd name="connsiteX8" fmla="*/ 4573390 w 5608890"/>
              <a:gd name="connsiteY8" fmla="*/ 6393283 h 6393283"/>
              <a:gd name="connsiteX9" fmla="*/ 4304144 w 5608890"/>
              <a:gd name="connsiteY9" fmla="*/ 6393283 h 6393283"/>
              <a:gd name="connsiteX10" fmla="*/ 4055018 w 5608890"/>
              <a:gd name="connsiteY10" fmla="*/ 6393283 h 6393283"/>
              <a:gd name="connsiteX11" fmla="*/ 1553873 w 5608890"/>
              <a:gd name="connsiteY11" fmla="*/ 6393283 h 6393283"/>
              <a:gd name="connsiteX12" fmla="*/ 1291301 w 5608890"/>
              <a:gd name="connsiteY12" fmla="*/ 6393283 h 6393283"/>
              <a:gd name="connsiteX13" fmla="*/ 1035561 w 5608890"/>
              <a:gd name="connsiteY13" fmla="*/ 6393283 h 6393283"/>
              <a:gd name="connsiteX14" fmla="*/ 904199 w 5608890"/>
              <a:gd name="connsiteY14" fmla="*/ 6316255 h 6393283"/>
              <a:gd name="connsiteX15" fmla="*/ 0 w 5608890"/>
              <a:gd name="connsiteY15" fmla="*/ 3196672 h 6393283"/>
              <a:gd name="connsiteX16" fmla="*/ 904199 w 5608890"/>
              <a:gd name="connsiteY16" fmla="*/ 77089 h 6393283"/>
              <a:gd name="connsiteX17" fmla="*/ 1035561 w 5608890"/>
              <a:gd name="connsiteY17" fmla="*/ 0 h 639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08890" h="6393283">
                <a:moveTo>
                  <a:pt x="1035561" y="0"/>
                </a:moveTo>
                <a:lnTo>
                  <a:pt x="1291301" y="0"/>
                </a:lnTo>
                <a:lnTo>
                  <a:pt x="1553873" y="0"/>
                </a:lnTo>
                <a:lnTo>
                  <a:pt x="4055018" y="0"/>
                </a:lnTo>
                <a:lnTo>
                  <a:pt x="4573390" y="0"/>
                </a:lnTo>
                <a:cubicBezTo>
                  <a:pt x="4613912" y="0"/>
                  <a:pt x="4661187" y="9187"/>
                  <a:pt x="4704691" y="77089"/>
                </a:cubicBezTo>
                <a:cubicBezTo>
                  <a:pt x="5304671" y="1013049"/>
                  <a:pt x="5608890" y="2062665"/>
                  <a:pt x="5608890" y="3196672"/>
                </a:cubicBezTo>
                <a:cubicBezTo>
                  <a:pt x="5608890" y="4330679"/>
                  <a:pt x="5304671" y="5380294"/>
                  <a:pt x="4704691" y="6316255"/>
                </a:cubicBezTo>
                <a:cubicBezTo>
                  <a:pt x="4661187" y="6384156"/>
                  <a:pt x="4613912" y="6393283"/>
                  <a:pt x="4573390" y="6393283"/>
                </a:cubicBezTo>
                <a:lnTo>
                  <a:pt x="4304144" y="6393283"/>
                </a:lnTo>
                <a:lnTo>
                  <a:pt x="4055018" y="6393283"/>
                </a:lnTo>
                <a:lnTo>
                  <a:pt x="1553873" y="6393283"/>
                </a:lnTo>
                <a:lnTo>
                  <a:pt x="1291301" y="6393283"/>
                </a:lnTo>
                <a:lnTo>
                  <a:pt x="1035561" y="6393283"/>
                </a:lnTo>
                <a:cubicBezTo>
                  <a:pt x="995039" y="6393283"/>
                  <a:pt x="947703" y="6384156"/>
                  <a:pt x="904199" y="6316255"/>
                </a:cubicBezTo>
                <a:cubicBezTo>
                  <a:pt x="304219" y="5380294"/>
                  <a:pt x="0" y="4330679"/>
                  <a:pt x="0" y="3196672"/>
                </a:cubicBezTo>
                <a:cubicBezTo>
                  <a:pt x="0" y="2062665"/>
                  <a:pt x="304219" y="1013049"/>
                  <a:pt x="904199" y="77089"/>
                </a:cubicBezTo>
                <a:cubicBezTo>
                  <a:pt x="947703" y="9187"/>
                  <a:pt x="995039" y="0"/>
                  <a:pt x="103556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2CAC81F1-AFDF-DB45-ABE3-9D90C17CF377}"/>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CFDED162-F527-F24D-B172-9257B88BEAB0}"/>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E1DFEAF5-27FC-644F-8B82-2A210DF549F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404414C0-920C-C441-A711-36AE67BAB78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72482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 Slide - 1 Holder - Pennant">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- 1 Holder  - Pennant Frame</a:t>
            </a:r>
          </a:p>
        </p:txBody>
      </p:sp>
      <p:sp>
        <p:nvSpPr>
          <p:cNvPr id="10" name="Picture Placeholder 14">
            <a:extLst>
              <a:ext uri="{FF2B5EF4-FFF2-40B4-BE49-F238E27FC236}">
                <a16:creationId xmlns:a16="http://schemas.microsoft.com/office/drawing/2014/main" id="{FB2DC3B2-1339-7843-8303-65156121CBAE}"/>
              </a:ext>
            </a:extLst>
          </p:cNvPr>
          <p:cNvSpPr>
            <a:spLocks noGrp="1" noChangeAspect="1"/>
          </p:cNvSpPr>
          <p:nvPr>
            <p:ph type="pic" sz="quarter" idx="16" hasCustomPrompt="1"/>
          </p:nvPr>
        </p:nvSpPr>
        <p:spPr>
          <a:xfrm>
            <a:off x="588930" y="181538"/>
            <a:ext cx="3394139" cy="384048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4" name="Text Placeholder 46">
            <a:extLst>
              <a:ext uri="{FF2B5EF4-FFF2-40B4-BE49-F238E27FC236}">
                <a16:creationId xmlns:a16="http://schemas.microsoft.com/office/drawing/2014/main" id="{F266ABB8-42DF-A24F-A3E6-1BBE591DEFCA}"/>
              </a:ext>
            </a:extLst>
          </p:cNvPr>
          <p:cNvSpPr>
            <a:spLocks noGrp="1"/>
          </p:cNvSpPr>
          <p:nvPr>
            <p:ph type="body" sz="quarter" idx="15" hasCustomPrompt="1"/>
          </p:nvPr>
        </p:nvSpPr>
        <p:spPr>
          <a:xfrm>
            <a:off x="44202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61C8980D-2AFC-7C44-A441-527EE0C74FC7}"/>
              </a:ext>
            </a:extLst>
          </p:cNvPr>
          <p:cNvSpPr>
            <a:spLocks noGrp="1"/>
          </p:cNvSpPr>
          <p:nvPr>
            <p:ph type="title" hasCustomPrompt="1"/>
          </p:nvPr>
        </p:nvSpPr>
        <p:spPr>
          <a:xfrm>
            <a:off x="44196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7E9D2DF5-488B-FC42-AC03-29494E29000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1610ACCB-E26F-B844-9299-F5CEE452429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605409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aker Slide - 2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- 2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517830" y="171451"/>
            <a:ext cx="1689539"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520013" y="2571750"/>
            <a:ext cx="16735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5" name="Text Placeholder 46">
            <a:extLst>
              <a:ext uri="{FF2B5EF4-FFF2-40B4-BE49-F238E27FC236}">
                <a16:creationId xmlns:a16="http://schemas.microsoft.com/office/drawing/2014/main" id="{0DDD1687-3C57-0E4D-ADA8-ACD391481686}"/>
              </a:ext>
            </a:extLst>
          </p:cNvPr>
          <p:cNvSpPr>
            <a:spLocks noGrp="1"/>
          </p:cNvSpPr>
          <p:nvPr>
            <p:ph type="body" sz="quarter" idx="15" hasCustomPrompt="1"/>
          </p:nvPr>
        </p:nvSpPr>
        <p:spPr>
          <a:xfrm>
            <a:off x="27438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9FBF6841-D036-534E-BDD4-5488C35E0B95}"/>
              </a:ext>
            </a:extLst>
          </p:cNvPr>
          <p:cNvSpPr>
            <a:spLocks noGrp="1"/>
          </p:cNvSpPr>
          <p:nvPr>
            <p:ph type="title" hasCustomPrompt="1"/>
          </p:nvPr>
        </p:nvSpPr>
        <p:spPr>
          <a:xfrm>
            <a:off x="27432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1" name="TextBox 10">
            <a:extLst>
              <a:ext uri="{FF2B5EF4-FFF2-40B4-BE49-F238E27FC236}">
                <a16:creationId xmlns:a16="http://schemas.microsoft.com/office/drawing/2014/main" id="{E23153C5-F61E-4F43-A9EC-E18CAFDCD0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Footer Placeholder 4">
            <a:extLst>
              <a:ext uri="{FF2B5EF4-FFF2-40B4-BE49-F238E27FC236}">
                <a16:creationId xmlns:a16="http://schemas.microsoft.com/office/drawing/2014/main" id="{C0B36344-0406-F047-8268-D71CCF4E94FC}"/>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372033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 Slide - 3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- 3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1442275" y="171450"/>
            <a:ext cx="16874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473397" y="2571750"/>
            <a:ext cx="15973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591925" y="2571750"/>
            <a:ext cx="1603022"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4" name="Text Placeholder 46">
            <a:extLst>
              <a:ext uri="{FF2B5EF4-FFF2-40B4-BE49-F238E27FC236}">
                <a16:creationId xmlns:a16="http://schemas.microsoft.com/office/drawing/2014/main" id="{8248867F-6752-8042-8E79-FBF79C23EC42}"/>
              </a:ext>
            </a:extLst>
          </p:cNvPr>
          <p:cNvSpPr>
            <a:spLocks noGrp="1"/>
          </p:cNvSpPr>
          <p:nvPr>
            <p:ph type="body" sz="quarter" idx="15" hasCustomPrompt="1"/>
          </p:nvPr>
        </p:nvSpPr>
        <p:spPr>
          <a:xfrm>
            <a:off x="4572662"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807C60F4-8DA2-F044-94A0-06C580795E6B}"/>
              </a:ext>
            </a:extLst>
          </p:cNvPr>
          <p:cNvSpPr>
            <a:spLocks noGrp="1"/>
          </p:cNvSpPr>
          <p:nvPr>
            <p:ph type="title" hasCustomPrompt="1"/>
          </p:nvPr>
        </p:nvSpPr>
        <p:spPr>
          <a:xfrm>
            <a:off x="4572001"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2" name="TextBox 11">
            <a:extLst>
              <a:ext uri="{FF2B5EF4-FFF2-40B4-BE49-F238E27FC236}">
                <a16:creationId xmlns:a16="http://schemas.microsoft.com/office/drawing/2014/main" id="{ED797617-F4C1-664A-97C3-7CF1F4DCF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442E7D5B-DBF3-A941-A9FC-9ADF14E06DEB}"/>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722065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extLst>
    <p:ext uri="{DCECCB84-F9BA-43D5-87BE-67443E8EF086}">
      <p15:sldGuideLst xmlns:p15="http://schemas.microsoft.com/office/powerpoint/2012/main">
        <p15:guide id="1" pos="2826" userDrawn="1">
          <p15:clr>
            <a:srgbClr val="FBAE40"/>
          </p15:clr>
        </p15:guide>
        <p15:guide id="2" pos="2934" userDrawn="1">
          <p15:clr>
            <a:srgbClr val="FBAE40"/>
          </p15:clr>
        </p15:guide>
        <p15:guide id="3" pos="5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eaker Slide - 4 Holders">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w/ Images - 4 Holders</a:t>
            </a:r>
          </a:p>
        </p:txBody>
      </p:sp>
      <p:sp>
        <p:nvSpPr>
          <p:cNvPr id="6" name="Picture Placeholder 19">
            <a:extLst>
              <a:ext uri="{FF2B5EF4-FFF2-40B4-BE49-F238E27FC236}">
                <a16:creationId xmlns:a16="http://schemas.microsoft.com/office/drawing/2014/main" id="{51449E31-1B29-2347-9A61-AFB08ABBB413}"/>
              </a:ext>
            </a:extLst>
          </p:cNvPr>
          <p:cNvSpPr>
            <a:spLocks noGrp="1" noChangeAspect="1"/>
          </p:cNvSpPr>
          <p:nvPr>
            <p:ph type="pic" sz="quarter" idx="16" hasCustomPrompt="1"/>
          </p:nvPr>
        </p:nvSpPr>
        <p:spPr>
          <a:xfrm>
            <a:off x="428343" y="171450"/>
            <a:ext cx="1687450" cy="1828800"/>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0" name="Picture Placeholder 12">
            <a:extLst>
              <a:ext uri="{FF2B5EF4-FFF2-40B4-BE49-F238E27FC236}">
                <a16:creationId xmlns:a16="http://schemas.microsoft.com/office/drawing/2014/main" id="{C7337C72-2373-B44F-8CD9-9E8FE037EB2B}"/>
              </a:ext>
            </a:extLst>
          </p:cNvPr>
          <p:cNvSpPr>
            <a:spLocks noGrp="1" noChangeAspect="1"/>
          </p:cNvSpPr>
          <p:nvPr>
            <p:ph type="pic" sz="quarter" idx="17" hasCustomPrompt="1"/>
          </p:nvPr>
        </p:nvSpPr>
        <p:spPr>
          <a:xfrm>
            <a:off x="473397" y="2571750"/>
            <a:ext cx="1597343" cy="1828800"/>
          </a:xfrm>
          <a:custGeom>
            <a:avLst/>
            <a:gdLst>
              <a:gd name="connsiteX0" fmla="*/ 2832036 w 5638800"/>
              <a:gd name="connsiteY0" fmla="*/ 902 h 6794507"/>
              <a:gd name="connsiteX1" fmla="*/ 2883172 w 5638800"/>
              <a:gd name="connsiteY1" fmla="*/ 28518 h 6794507"/>
              <a:gd name="connsiteX2" fmla="*/ 5617530 w 5638800"/>
              <a:gd name="connsiteY2" fmla="*/ 3338520 h 6794507"/>
              <a:gd name="connsiteX3" fmla="*/ 5616438 w 5638800"/>
              <a:gd name="connsiteY3" fmla="*/ 3457328 h 6794507"/>
              <a:gd name="connsiteX4" fmla="*/ 2883172 w 5638800"/>
              <a:gd name="connsiteY4" fmla="*/ 6765996 h 6794507"/>
              <a:gd name="connsiteX5" fmla="*/ 2819364 w 5638800"/>
              <a:gd name="connsiteY5" fmla="*/ 6794507 h 6794507"/>
              <a:gd name="connsiteX6" fmla="*/ 2755556 w 5638800"/>
              <a:gd name="connsiteY6" fmla="*/ 6765996 h 6794507"/>
              <a:gd name="connsiteX7" fmla="*/ 22363 w 5638800"/>
              <a:gd name="connsiteY7" fmla="*/ 3457328 h 6794507"/>
              <a:gd name="connsiteX8" fmla="*/ 21271 w 5638800"/>
              <a:gd name="connsiteY8" fmla="*/ 3338520 h 6794507"/>
              <a:gd name="connsiteX9" fmla="*/ 2755556 w 5638800"/>
              <a:gd name="connsiteY9" fmla="*/ 28518 h 6794507"/>
              <a:gd name="connsiteX10" fmla="*/ 2773477 w 5638800"/>
              <a:gd name="connsiteY10" fmla="*/ 12896 h 6794507"/>
              <a:gd name="connsiteX11" fmla="*/ 2832036 w 5638800"/>
              <a:gd name="connsiteY11" fmla="*/ 902 h 679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8800" h="6794507">
                <a:moveTo>
                  <a:pt x="2832036" y="902"/>
                </a:moveTo>
                <a:cubicBezTo>
                  <a:pt x="2851887" y="3729"/>
                  <a:pt x="2870501" y="13158"/>
                  <a:pt x="2883172" y="28518"/>
                </a:cubicBezTo>
                <a:cubicBezTo>
                  <a:pt x="2883172" y="28518"/>
                  <a:pt x="5601870" y="3319470"/>
                  <a:pt x="5617530" y="3338520"/>
                </a:cubicBezTo>
                <a:cubicBezTo>
                  <a:pt x="5646287" y="3374268"/>
                  <a:pt x="5645849" y="3421987"/>
                  <a:pt x="5616438" y="3457328"/>
                </a:cubicBezTo>
                <a:cubicBezTo>
                  <a:pt x="5268916" y="3888556"/>
                  <a:pt x="2883172" y="6765996"/>
                  <a:pt x="2883172" y="6765996"/>
                </a:cubicBezTo>
                <a:cubicBezTo>
                  <a:pt x="2868372" y="6783864"/>
                  <a:pt x="2844645" y="6794466"/>
                  <a:pt x="2819364" y="6794507"/>
                </a:cubicBezTo>
                <a:cubicBezTo>
                  <a:pt x="2794083" y="6794466"/>
                  <a:pt x="2770356" y="6783864"/>
                  <a:pt x="2755556" y="6765996"/>
                </a:cubicBezTo>
                <a:cubicBezTo>
                  <a:pt x="2755556" y="6765996"/>
                  <a:pt x="369813" y="3888556"/>
                  <a:pt x="22363" y="3457328"/>
                </a:cubicBezTo>
                <a:cubicBezTo>
                  <a:pt x="-7047" y="3421987"/>
                  <a:pt x="-7487" y="3374267"/>
                  <a:pt x="21271" y="3338520"/>
                </a:cubicBezTo>
                <a:cubicBezTo>
                  <a:pt x="36859" y="3319470"/>
                  <a:pt x="2755556" y="28518"/>
                  <a:pt x="2755556" y="28518"/>
                </a:cubicBezTo>
                <a:cubicBezTo>
                  <a:pt x="2760520" y="22500"/>
                  <a:pt x="2766572" y="17224"/>
                  <a:pt x="2773477" y="12896"/>
                </a:cubicBezTo>
                <a:cubicBezTo>
                  <a:pt x="2791097" y="1849"/>
                  <a:pt x="2812185" y="-1926"/>
                  <a:pt x="2832036" y="902"/>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1" name="Picture Placeholder 17">
            <a:extLst>
              <a:ext uri="{FF2B5EF4-FFF2-40B4-BE49-F238E27FC236}">
                <a16:creationId xmlns:a16="http://schemas.microsoft.com/office/drawing/2014/main" id="{0F1A94C2-B8DC-264B-94FE-72A848763156}"/>
              </a:ext>
            </a:extLst>
          </p:cNvPr>
          <p:cNvSpPr>
            <a:spLocks noGrp="1" noChangeAspect="1"/>
          </p:cNvSpPr>
          <p:nvPr>
            <p:ph type="pic" sz="quarter" idx="18" hasCustomPrompt="1"/>
          </p:nvPr>
        </p:nvSpPr>
        <p:spPr>
          <a:xfrm>
            <a:off x="2591925" y="2571750"/>
            <a:ext cx="1603022"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icon to add an image</a:t>
            </a:r>
          </a:p>
        </p:txBody>
      </p:sp>
      <p:sp>
        <p:nvSpPr>
          <p:cNvPr id="12" name="Picture Placeholder 14">
            <a:extLst>
              <a:ext uri="{FF2B5EF4-FFF2-40B4-BE49-F238E27FC236}">
                <a16:creationId xmlns:a16="http://schemas.microsoft.com/office/drawing/2014/main" id="{6B71FCB4-0E98-7649-A872-5FE71B97A4A6}"/>
              </a:ext>
            </a:extLst>
          </p:cNvPr>
          <p:cNvSpPr>
            <a:spLocks noGrp="1" noChangeAspect="1"/>
          </p:cNvSpPr>
          <p:nvPr>
            <p:ph type="pic" sz="quarter" idx="19" hasCustomPrompt="1"/>
          </p:nvPr>
        </p:nvSpPr>
        <p:spPr>
          <a:xfrm>
            <a:off x="2561590" y="171450"/>
            <a:ext cx="1663692" cy="1828800"/>
          </a:xfrm>
          <a:custGeom>
            <a:avLst/>
            <a:gdLst>
              <a:gd name="connsiteX0" fmla="*/ 155707 w 5639553"/>
              <a:gd name="connsiteY0" fmla="*/ 0 h 6381173"/>
              <a:gd name="connsiteX1" fmla="*/ 5483846 w 5639553"/>
              <a:gd name="connsiteY1" fmla="*/ 0 h 6381173"/>
              <a:gd name="connsiteX2" fmla="*/ 5483912 w 5639553"/>
              <a:gd name="connsiteY2" fmla="*/ 0 h 6381173"/>
              <a:gd name="connsiteX3" fmla="*/ 5639553 w 5639553"/>
              <a:gd name="connsiteY3" fmla="*/ 155772 h 6381173"/>
              <a:gd name="connsiteX4" fmla="*/ 5639553 w 5639553"/>
              <a:gd name="connsiteY4" fmla="*/ 2531122 h 6381173"/>
              <a:gd name="connsiteX5" fmla="*/ 5639553 w 5639553"/>
              <a:gd name="connsiteY5" fmla="*/ 3163130 h 6381173"/>
              <a:gd name="connsiteX6" fmla="*/ 5639553 w 5639553"/>
              <a:gd name="connsiteY6" fmla="*/ 4301332 h 6381173"/>
              <a:gd name="connsiteX7" fmla="*/ 5575005 w 5639553"/>
              <a:gd name="connsiteY7" fmla="*/ 4427597 h 6381173"/>
              <a:gd name="connsiteX8" fmla="*/ 2910935 w 5639553"/>
              <a:gd name="connsiteY8" fmla="*/ 6351731 h 6381173"/>
              <a:gd name="connsiteX9" fmla="*/ 2819777 w 5639553"/>
              <a:gd name="connsiteY9" fmla="*/ 6381173 h 6381173"/>
              <a:gd name="connsiteX10" fmla="*/ 2728619 w 5639553"/>
              <a:gd name="connsiteY10" fmla="*/ 6351731 h 6381173"/>
              <a:gd name="connsiteX11" fmla="*/ 64549 w 5639553"/>
              <a:gd name="connsiteY11" fmla="*/ 4427597 h 6381173"/>
              <a:gd name="connsiteX12" fmla="*/ 1 w 5639553"/>
              <a:gd name="connsiteY12" fmla="*/ 4301332 h 6381173"/>
              <a:gd name="connsiteX13" fmla="*/ 1 w 5639553"/>
              <a:gd name="connsiteY13" fmla="*/ 3163130 h 6381173"/>
              <a:gd name="connsiteX14" fmla="*/ 1 w 5639553"/>
              <a:gd name="connsiteY14" fmla="*/ 2531122 h 6381173"/>
              <a:gd name="connsiteX15" fmla="*/ 1 w 5639553"/>
              <a:gd name="connsiteY15" fmla="*/ 155772 h 6381173"/>
              <a:gd name="connsiteX16" fmla="*/ 1 w 5639553"/>
              <a:gd name="connsiteY16" fmla="*/ 155706 h 6381173"/>
              <a:gd name="connsiteX17" fmla="*/ 155707 w 5639553"/>
              <a:gd name="connsiteY17" fmla="*/ 0 h 638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9553" h="6381173">
                <a:moveTo>
                  <a:pt x="155707" y="0"/>
                </a:moveTo>
                <a:lnTo>
                  <a:pt x="5483846" y="0"/>
                </a:lnTo>
                <a:cubicBezTo>
                  <a:pt x="5483866" y="0"/>
                  <a:pt x="5483893" y="0"/>
                  <a:pt x="5483912" y="0"/>
                </a:cubicBezTo>
                <a:cubicBezTo>
                  <a:pt x="5569907" y="36"/>
                  <a:pt x="5639586" y="69778"/>
                  <a:pt x="5639553" y="155772"/>
                </a:cubicBezTo>
                <a:lnTo>
                  <a:pt x="5639553" y="2531122"/>
                </a:lnTo>
                <a:lnTo>
                  <a:pt x="5639553" y="3163130"/>
                </a:lnTo>
                <a:lnTo>
                  <a:pt x="5639553" y="4301332"/>
                </a:lnTo>
                <a:cubicBezTo>
                  <a:pt x="5639566" y="4351344"/>
                  <a:pt x="5615552" y="4398319"/>
                  <a:pt x="5575005" y="4427597"/>
                </a:cubicBezTo>
                <a:lnTo>
                  <a:pt x="2910935" y="6351731"/>
                </a:lnTo>
                <a:cubicBezTo>
                  <a:pt x="2883719" y="6371359"/>
                  <a:pt x="2851748" y="6381173"/>
                  <a:pt x="2819777" y="6381173"/>
                </a:cubicBezTo>
                <a:cubicBezTo>
                  <a:pt x="2787806" y="6381173"/>
                  <a:pt x="2755834" y="6371359"/>
                  <a:pt x="2728619" y="6351731"/>
                </a:cubicBezTo>
                <a:lnTo>
                  <a:pt x="64549" y="4427597"/>
                </a:lnTo>
                <a:cubicBezTo>
                  <a:pt x="24002" y="4398319"/>
                  <a:pt x="-12" y="4351344"/>
                  <a:pt x="1" y="4301332"/>
                </a:cubicBezTo>
                <a:lnTo>
                  <a:pt x="1" y="3163130"/>
                </a:lnTo>
                <a:lnTo>
                  <a:pt x="1" y="2531122"/>
                </a:lnTo>
                <a:lnTo>
                  <a:pt x="1" y="155772"/>
                </a:lnTo>
                <a:cubicBezTo>
                  <a:pt x="1" y="155751"/>
                  <a:pt x="1" y="155728"/>
                  <a:pt x="1" y="155706"/>
                </a:cubicBezTo>
                <a:cubicBezTo>
                  <a:pt x="1" y="69712"/>
                  <a:pt x="69713" y="0"/>
                  <a:pt x="155707"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an image</a:t>
            </a:r>
          </a:p>
        </p:txBody>
      </p:sp>
      <p:sp>
        <p:nvSpPr>
          <p:cNvPr id="15" name="Text Placeholder 46">
            <a:extLst>
              <a:ext uri="{FF2B5EF4-FFF2-40B4-BE49-F238E27FC236}">
                <a16:creationId xmlns:a16="http://schemas.microsoft.com/office/drawing/2014/main" id="{EF943EAB-51EF-7F43-915B-FD7A591D5183}"/>
              </a:ext>
            </a:extLst>
          </p:cNvPr>
          <p:cNvSpPr>
            <a:spLocks noGrp="1"/>
          </p:cNvSpPr>
          <p:nvPr>
            <p:ph type="body" sz="quarter" idx="15" hasCustomPrompt="1"/>
          </p:nvPr>
        </p:nvSpPr>
        <p:spPr>
          <a:xfrm>
            <a:off x="4572661" y="2569271"/>
            <a:ext cx="4372524" cy="2329511"/>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6FAF5D70-3799-F345-A76B-2CE7FF037D47}"/>
              </a:ext>
            </a:extLst>
          </p:cNvPr>
          <p:cNvSpPr>
            <a:spLocks noGrp="1"/>
          </p:cNvSpPr>
          <p:nvPr>
            <p:ph type="title" hasCustomPrompt="1"/>
          </p:nvPr>
        </p:nvSpPr>
        <p:spPr>
          <a:xfrm>
            <a:off x="4572000" y="685802"/>
            <a:ext cx="4381499"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Presenter Slide Information</a:t>
            </a:r>
          </a:p>
        </p:txBody>
      </p:sp>
      <p:sp>
        <p:nvSpPr>
          <p:cNvPr id="14" name="TextBox 13">
            <a:extLst>
              <a:ext uri="{FF2B5EF4-FFF2-40B4-BE49-F238E27FC236}">
                <a16:creationId xmlns:a16="http://schemas.microsoft.com/office/drawing/2014/main" id="{49A74711-CDCF-9846-A203-10B710ADC68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lang="en-US" sz="800" b="0" i="0" dirty="0">
                <a:solidFill>
                  <a:srgbClr val="FF0000"/>
                </a:solidFill>
                <a:latin typeface="Girl Scout Text Medium" panose="02020003000000000000" pitchFamily="18" charset="0"/>
              </a:rPr>
              <a:t>***IMPORTANT: Slide captions and green caption boxes are not contained in the slide master.  If recreating this slide by selecting it with the “New Slide” button, the caption boxes WILL NOT appear.  You will need to recreate the caption boxes and text manually OR copy and paste them from the original template theme.***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Captions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Footer Placeholder 4">
            <a:extLst>
              <a:ext uri="{FF2B5EF4-FFF2-40B4-BE49-F238E27FC236}">
                <a16:creationId xmlns:a16="http://schemas.microsoft.com/office/drawing/2014/main" id="{3B7D297D-08D7-554A-8AEE-F2BD93A7832F}"/>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971622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extLst>
    <p:ext uri="{DCECCB84-F9BA-43D5-87BE-67443E8EF086}">
      <p15:sldGuideLst xmlns:p15="http://schemas.microsoft.com/office/powerpoint/2012/main">
        <p15:guide id="1" pos="2826" userDrawn="1">
          <p15:clr>
            <a:srgbClr val="FBAE40"/>
          </p15:clr>
        </p15:guide>
        <p15:guide id="2" pos="2934" userDrawn="1">
          <p15:clr>
            <a:srgbClr val="FBAE40"/>
          </p15:clr>
        </p15:guide>
        <p15:guide id="3" pos="5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3759739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w/ Image | Whit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000733-F2F8-3843-9041-C1618CB33F40}"/>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Barrel Frame</a:t>
            </a:r>
          </a:p>
        </p:txBody>
      </p:sp>
      <p:sp>
        <p:nvSpPr>
          <p:cNvPr id="13" name="Text Placeholder 46">
            <a:extLst>
              <a:ext uri="{FF2B5EF4-FFF2-40B4-BE49-F238E27FC236}">
                <a16:creationId xmlns:a16="http://schemas.microsoft.com/office/drawing/2014/main" id="{168DB5D4-E8E9-0E4F-AF6A-BC3C9899C70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8C2ECE50-874D-8B42-BB2C-0D129A6A925C}"/>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C15D8ECB-A105-3544-A731-5D950A1EBAE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2BAF0272-5675-C345-B848-5DE8FEF2FD8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938AB2E-922E-5A4C-A07F-5C27E2863A32}"/>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455393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w/ Image | Pennant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048875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1D0CD317-FEDE-644E-A458-6B9E99229AC7}"/>
              </a:ext>
            </a:extLst>
          </p:cNvPr>
          <p:cNvSpPr>
            <a:spLocks noGrp="1"/>
          </p:cNvSpPr>
          <p:nvPr>
            <p:ph type="pic" sz="quarter" idx="21" hasCustomPrompt="1"/>
          </p:nvPr>
        </p:nvSpPr>
        <p:spPr>
          <a:xfrm>
            <a:off x="4742987"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1CD031E5-613A-8942-8C87-B661137059E0}"/>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Pennant Frame</a:t>
            </a:r>
          </a:p>
        </p:txBody>
      </p:sp>
      <p:sp>
        <p:nvSpPr>
          <p:cNvPr id="17" name="TextBox 16">
            <a:extLst>
              <a:ext uri="{FF2B5EF4-FFF2-40B4-BE49-F238E27FC236}">
                <a16:creationId xmlns:a16="http://schemas.microsoft.com/office/drawing/2014/main" id="{BA4E8179-4526-4D47-AAC1-D7963DAA919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121665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 w/ Image | White | Pennant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3178BF-BA6E-B244-869E-543890868F1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Pennant Frame</a:t>
            </a:r>
          </a:p>
        </p:txBody>
      </p:sp>
      <p:sp>
        <p:nvSpPr>
          <p:cNvPr id="13" name="Text Placeholder 46">
            <a:extLst>
              <a:ext uri="{FF2B5EF4-FFF2-40B4-BE49-F238E27FC236}">
                <a16:creationId xmlns:a16="http://schemas.microsoft.com/office/drawing/2014/main" id="{CFD8CE4A-8B57-C74B-AD25-FF9CE6F6B62D}"/>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Picture Placeholder 9">
            <a:extLst>
              <a:ext uri="{FF2B5EF4-FFF2-40B4-BE49-F238E27FC236}">
                <a16:creationId xmlns:a16="http://schemas.microsoft.com/office/drawing/2014/main" id="{78715439-F8ED-0641-90EC-BDA6E7A90B33}"/>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41C15C7B-DC2E-824E-903C-5000175CA45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95BB94AA-0B35-974A-9F4E-E47DAE87FE7B}"/>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9FF93652-F100-924E-8600-CEAF9CC03DA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821257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ansition w/ Image | Notched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1087486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ansition w/ Image | Whit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Notched Frame</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9" name="Picture Placeholder 8">
            <a:extLst>
              <a:ext uri="{FF2B5EF4-FFF2-40B4-BE49-F238E27FC236}">
                <a16:creationId xmlns:a16="http://schemas.microsoft.com/office/drawing/2014/main" id="{A8287FF3-B150-3F42-B954-D0EC3B2CB5D2}"/>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1" name="Graphic 10">
            <a:extLst>
              <a:ext uri="{FF2B5EF4-FFF2-40B4-BE49-F238E27FC236}">
                <a16:creationId xmlns:a16="http://schemas.microsoft.com/office/drawing/2014/main" id="{31B05004-2F5A-3D48-B32F-5B7F923A12A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5" name="TextBox 14">
            <a:extLst>
              <a:ext uri="{FF2B5EF4-FFF2-40B4-BE49-F238E27FC236}">
                <a16:creationId xmlns:a16="http://schemas.microsoft.com/office/drawing/2014/main" id="{FB3E2D97-D38A-694D-9F52-3E0E4BB51A5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Tree>
    <p:extLst>
      <p:ext uri="{BB962C8B-B14F-4D97-AF65-F5344CB8AC3E}">
        <p14:creationId xmlns:p14="http://schemas.microsoft.com/office/powerpoint/2010/main" val="2487942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ansition w/ Image | Arch Frame">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884723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ansition w/ Image | White | Arch Fram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B02568-BC35-FE48-AA60-734BFE81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extBox 10">
            <a:extLst>
              <a:ext uri="{FF2B5EF4-FFF2-40B4-BE49-F238E27FC236}">
                <a16:creationId xmlns:a16="http://schemas.microsoft.com/office/drawing/2014/main" id="{655B5689-D9B6-794D-AD7B-613326B9FB51}"/>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w/ Image - White | Arch Frame</a:t>
            </a:r>
          </a:p>
        </p:txBody>
      </p:sp>
      <p:sp>
        <p:nvSpPr>
          <p:cNvPr id="15" name="Text Placeholder 46">
            <a:extLst>
              <a:ext uri="{FF2B5EF4-FFF2-40B4-BE49-F238E27FC236}">
                <a16:creationId xmlns:a16="http://schemas.microsoft.com/office/drawing/2014/main" id="{D333A958-D894-444A-BCAE-5797876B225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3" name="Title 5">
            <a:extLst>
              <a:ext uri="{FF2B5EF4-FFF2-40B4-BE49-F238E27FC236}">
                <a16:creationId xmlns:a16="http://schemas.microsoft.com/office/drawing/2014/main" id="{826DA303-90B8-9F47-85CD-F578D4C876AC}"/>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sp>
        <p:nvSpPr>
          <p:cNvPr id="10" name="Picture Placeholder 9">
            <a:extLst>
              <a:ext uri="{FF2B5EF4-FFF2-40B4-BE49-F238E27FC236}">
                <a16:creationId xmlns:a16="http://schemas.microsoft.com/office/drawing/2014/main" id="{1FE2ED2E-B24F-B64D-A88C-C6B7BBBDF5BA}"/>
              </a:ext>
            </a:extLst>
          </p:cNvPr>
          <p:cNvSpPr>
            <a:spLocks noGrp="1"/>
          </p:cNvSpPr>
          <p:nvPr>
            <p:ph type="pic" sz="quarter" idx="21" hasCustomPrompt="1"/>
          </p:nvPr>
        </p:nvSpPr>
        <p:spPr>
          <a:xfrm>
            <a:off x="198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2" name="Graphic 11">
            <a:extLst>
              <a:ext uri="{FF2B5EF4-FFF2-40B4-BE49-F238E27FC236}">
                <a16:creationId xmlns:a16="http://schemas.microsoft.com/office/drawing/2014/main" id="{8D817191-AD41-3F46-9B80-E38EBDCB298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171450"/>
            <a:ext cx="530352" cy="530352"/>
          </a:xfrm>
          <a:prstGeom prst="rect">
            <a:avLst/>
          </a:prstGeom>
        </p:spPr>
      </p:pic>
      <p:sp>
        <p:nvSpPr>
          <p:cNvPr id="16" name="TextBox 15">
            <a:extLst>
              <a:ext uri="{FF2B5EF4-FFF2-40B4-BE49-F238E27FC236}">
                <a16:creationId xmlns:a16="http://schemas.microsoft.com/office/drawing/2014/main" id="{D9AAE2E7-62A3-8B4D-8D69-BB800DACF25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895052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Slide | Split | Pennat Frame | Barrel Shape">
    <p:bg>
      <p:bgPr>
        <a:solidFill>
          <a:schemeClr val="accent1"/>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C0D8E4E0-1A05-3E40-98D1-3FD72538F2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0500" y="171450"/>
            <a:ext cx="4229099" cy="4806566"/>
          </a:xfrm>
          <a:prstGeom prst="rect">
            <a:avLst/>
          </a:prstGeom>
        </p:spPr>
      </p:pic>
      <p:sp>
        <p:nvSpPr>
          <p:cNvPr id="11" name="Rectangle 10">
            <a:extLst>
              <a:ext uri="{FF2B5EF4-FFF2-40B4-BE49-F238E27FC236}">
                <a16:creationId xmlns:a16="http://schemas.microsoft.com/office/drawing/2014/main" id="{AE97D0B3-EFA8-3E46-BA56-BB532AE5813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itle 5">
            <a:extLst>
              <a:ext uri="{FF2B5EF4-FFF2-40B4-BE49-F238E27FC236}">
                <a16:creationId xmlns:a16="http://schemas.microsoft.com/office/drawing/2014/main" id="{38D17869-CA3B-B54B-AD65-621170DA53D4}"/>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3" name="Text Placeholder 46">
            <a:extLst>
              <a:ext uri="{FF2B5EF4-FFF2-40B4-BE49-F238E27FC236}">
                <a16:creationId xmlns:a16="http://schemas.microsoft.com/office/drawing/2014/main" id="{46F137B7-8BA0-B74D-B510-E7AAC95F53C0}"/>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4" name="TextBox 13">
            <a:extLst>
              <a:ext uri="{FF2B5EF4-FFF2-40B4-BE49-F238E27FC236}">
                <a16:creationId xmlns:a16="http://schemas.microsoft.com/office/drawing/2014/main" id="{603E04D3-A035-6F44-978B-E64A923DE3E2}"/>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Pennant Frame | Barrel Shape</a:t>
            </a:r>
          </a:p>
        </p:txBody>
      </p:sp>
      <p:sp>
        <p:nvSpPr>
          <p:cNvPr id="10" name="Picture Placeholder 9">
            <a:extLst>
              <a:ext uri="{FF2B5EF4-FFF2-40B4-BE49-F238E27FC236}">
                <a16:creationId xmlns:a16="http://schemas.microsoft.com/office/drawing/2014/main" id="{A11C14F5-C4EA-8242-991D-68A15FB46251}"/>
              </a:ext>
            </a:extLst>
          </p:cNvPr>
          <p:cNvSpPr>
            <a:spLocks noGrp="1"/>
          </p:cNvSpPr>
          <p:nvPr>
            <p:ph type="pic" sz="quarter" idx="21" hasCustomPrompt="1"/>
          </p:nvPr>
        </p:nvSpPr>
        <p:spPr>
          <a:xfrm>
            <a:off x="4723828"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2" name="TextBox 11">
            <a:extLst>
              <a:ext uri="{FF2B5EF4-FFF2-40B4-BE49-F238E27FC236}">
                <a16:creationId xmlns:a16="http://schemas.microsoft.com/office/drawing/2014/main" id="{EB7A60AA-E7ED-0148-B436-470C8E1DDDD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pic>
        <p:nvPicPr>
          <p:cNvPr id="16" name="Graphic 15">
            <a:extLst>
              <a:ext uri="{FF2B5EF4-FFF2-40B4-BE49-F238E27FC236}">
                <a16:creationId xmlns:a16="http://schemas.microsoft.com/office/drawing/2014/main" id="{008A66B8-AD86-294A-955D-0C64E4C76F5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0500" y="171450"/>
            <a:ext cx="390255" cy="365760"/>
          </a:xfrm>
          <a:prstGeom prst="rect">
            <a:avLst/>
          </a:prstGeom>
        </p:spPr>
      </p:pic>
      <p:sp>
        <p:nvSpPr>
          <p:cNvPr id="17" name="Slide Number Placeholder 6">
            <a:extLst>
              <a:ext uri="{FF2B5EF4-FFF2-40B4-BE49-F238E27FC236}">
                <a16:creationId xmlns:a16="http://schemas.microsoft.com/office/drawing/2014/main" id="{B87904A0-0BF8-3E48-B3AA-6B81D4C24E25}"/>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89058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Slide | Split | Arch Frame | Notched Shape">
    <p:bg>
      <p:bgPr>
        <a:solidFill>
          <a:schemeClr val="accent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C72D684-B19F-F44C-AAE0-CBFB1D7D4BA7}"/>
              </a:ext>
            </a:extLst>
          </p:cNvPr>
          <p:cNvSpPr/>
          <p:nvPr userDrawn="1"/>
        </p:nvSpPr>
        <p:spPr>
          <a:xfrm>
            <a:off x="171451" y="171451"/>
            <a:ext cx="4237433" cy="4790816"/>
          </a:xfrm>
          <a:custGeom>
            <a:avLst/>
            <a:gdLst>
              <a:gd name="connsiteX0" fmla="*/ 3146830 w 5649911"/>
              <a:gd name="connsiteY0" fmla="*/ 0 h 6387754"/>
              <a:gd name="connsiteX1" fmla="*/ 4385672 w 5649911"/>
              <a:gd name="connsiteY1" fmla="*/ 0 h 6387754"/>
              <a:gd name="connsiteX2" fmla="*/ 4452177 w 5649911"/>
              <a:gd name="connsiteY2" fmla="*/ 66564 h 6387754"/>
              <a:gd name="connsiteX3" fmla="*/ 5583346 w 5649911"/>
              <a:gd name="connsiteY3" fmla="*/ 1197734 h 6387754"/>
              <a:gd name="connsiteX4" fmla="*/ 5649911 w 5649911"/>
              <a:gd name="connsiteY4" fmla="*/ 1264238 h 6387754"/>
              <a:gd name="connsiteX5" fmla="*/ 5649911 w 5649911"/>
              <a:gd name="connsiteY5" fmla="*/ 5123516 h 6387754"/>
              <a:gd name="connsiteX6" fmla="*/ 5583346 w 5649911"/>
              <a:gd name="connsiteY6" fmla="*/ 5190080 h 6387754"/>
              <a:gd name="connsiteX7" fmla="*/ 4452177 w 5649911"/>
              <a:gd name="connsiteY7" fmla="*/ 6321250 h 6387754"/>
              <a:gd name="connsiteX8" fmla="*/ 4385672 w 5649911"/>
              <a:gd name="connsiteY8" fmla="*/ 6387754 h 6387754"/>
              <a:gd name="connsiteX9" fmla="*/ 3515753 w 5649911"/>
              <a:gd name="connsiteY9" fmla="*/ 6387754 h 6387754"/>
              <a:gd name="connsiteX10" fmla="*/ 3146830 w 5649911"/>
              <a:gd name="connsiteY10" fmla="*/ 6387754 h 6387754"/>
              <a:gd name="connsiteX11" fmla="*/ 2503078 w 5649911"/>
              <a:gd name="connsiteY11" fmla="*/ 6387754 h 6387754"/>
              <a:gd name="connsiteX12" fmla="*/ 2134155 w 5649911"/>
              <a:gd name="connsiteY12" fmla="*/ 6387754 h 6387754"/>
              <a:gd name="connsiteX13" fmla="*/ 1264238 w 5649911"/>
              <a:gd name="connsiteY13" fmla="*/ 6387754 h 6387754"/>
              <a:gd name="connsiteX14" fmla="*/ 1197674 w 5649911"/>
              <a:gd name="connsiteY14" fmla="*/ 6321250 h 6387754"/>
              <a:gd name="connsiteX15" fmla="*/ 66564 w 5649911"/>
              <a:gd name="connsiteY15" fmla="*/ 5190080 h 6387754"/>
              <a:gd name="connsiteX16" fmla="*/ 0 w 5649911"/>
              <a:gd name="connsiteY16" fmla="*/ 5123516 h 6387754"/>
              <a:gd name="connsiteX17" fmla="*/ 0 w 5649911"/>
              <a:gd name="connsiteY17" fmla="*/ 1264238 h 6387754"/>
              <a:gd name="connsiteX18" fmla="*/ 66564 w 5649911"/>
              <a:gd name="connsiteY18" fmla="*/ 1197734 h 6387754"/>
              <a:gd name="connsiteX19" fmla="*/ 1197674 w 5649911"/>
              <a:gd name="connsiteY19" fmla="*/ 66564 h 6387754"/>
              <a:gd name="connsiteX20" fmla="*/ 1264238 w 5649911"/>
              <a:gd name="connsiteY20" fmla="*/ 0 h 6387754"/>
              <a:gd name="connsiteX21" fmla="*/ 2134155 w 5649911"/>
              <a:gd name="connsiteY21" fmla="*/ 0 h 6387754"/>
              <a:gd name="connsiteX22" fmla="*/ 2503078 w 5649911"/>
              <a:gd name="connsiteY22" fmla="*/ 0 h 6387754"/>
              <a:gd name="connsiteX23" fmla="*/ 3146830 w 5649911"/>
              <a:gd name="connsiteY23" fmla="*/ 0 h 638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49911" h="6387754">
                <a:moveTo>
                  <a:pt x="3146830" y="0"/>
                </a:moveTo>
                <a:lnTo>
                  <a:pt x="4385672" y="0"/>
                </a:lnTo>
                <a:cubicBezTo>
                  <a:pt x="4422183" y="576"/>
                  <a:pt x="4451632" y="30053"/>
                  <a:pt x="4452177" y="66564"/>
                </a:cubicBezTo>
                <a:cubicBezTo>
                  <a:pt x="4485488" y="675132"/>
                  <a:pt x="4974838" y="1164422"/>
                  <a:pt x="5583346" y="1197734"/>
                </a:cubicBezTo>
                <a:cubicBezTo>
                  <a:pt x="5621075" y="1201136"/>
                  <a:pt x="5649911" y="1227523"/>
                  <a:pt x="5649911" y="1264238"/>
                </a:cubicBezTo>
                <a:lnTo>
                  <a:pt x="5649911" y="5123516"/>
                </a:lnTo>
                <a:cubicBezTo>
                  <a:pt x="5649366" y="5160051"/>
                  <a:pt x="5619881" y="5189535"/>
                  <a:pt x="5583346" y="5190080"/>
                </a:cubicBezTo>
                <a:cubicBezTo>
                  <a:pt x="4974838" y="5223332"/>
                  <a:pt x="4485488" y="5712682"/>
                  <a:pt x="4452177" y="6321250"/>
                </a:cubicBezTo>
                <a:cubicBezTo>
                  <a:pt x="4448773" y="6358919"/>
                  <a:pt x="4422387" y="6387754"/>
                  <a:pt x="4385672" y="6387754"/>
                </a:cubicBezTo>
                <a:lnTo>
                  <a:pt x="3515753" y="6387754"/>
                </a:lnTo>
                <a:lnTo>
                  <a:pt x="3146830" y="6387754"/>
                </a:lnTo>
                <a:lnTo>
                  <a:pt x="2503078" y="6387754"/>
                </a:lnTo>
                <a:lnTo>
                  <a:pt x="2134155" y="6387754"/>
                </a:lnTo>
                <a:lnTo>
                  <a:pt x="1264238" y="6387754"/>
                </a:lnTo>
                <a:cubicBezTo>
                  <a:pt x="1227727" y="6387210"/>
                  <a:pt x="1198250" y="6357760"/>
                  <a:pt x="1197674" y="6321250"/>
                </a:cubicBezTo>
                <a:cubicBezTo>
                  <a:pt x="1164422" y="5712682"/>
                  <a:pt x="675072" y="5223391"/>
                  <a:pt x="66564" y="5190080"/>
                </a:cubicBezTo>
                <a:cubicBezTo>
                  <a:pt x="28835" y="5186678"/>
                  <a:pt x="0" y="5160291"/>
                  <a:pt x="0" y="5123516"/>
                </a:cubicBezTo>
                <a:lnTo>
                  <a:pt x="0" y="1264238"/>
                </a:lnTo>
                <a:cubicBezTo>
                  <a:pt x="576" y="1227728"/>
                  <a:pt x="30053" y="1198278"/>
                  <a:pt x="66564" y="1197734"/>
                </a:cubicBezTo>
                <a:cubicBezTo>
                  <a:pt x="675072" y="1164422"/>
                  <a:pt x="1164422" y="675073"/>
                  <a:pt x="1197674" y="66564"/>
                </a:cubicBezTo>
                <a:cubicBezTo>
                  <a:pt x="1201316" y="28954"/>
                  <a:pt x="1227464" y="0"/>
                  <a:pt x="1264238" y="0"/>
                </a:cubicBezTo>
                <a:lnTo>
                  <a:pt x="2134155" y="0"/>
                </a:lnTo>
                <a:lnTo>
                  <a:pt x="2503078" y="0"/>
                </a:lnTo>
                <a:lnTo>
                  <a:pt x="31468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Bef>
                <a:spcPts val="0"/>
              </a:spcBef>
            </a:pPr>
            <a:endParaRPr lang="en-US" sz="1013" b="0" i="0" dirty="0">
              <a:latin typeface="Girl Scout Text Book" panose="02020003000000000000" pitchFamily="18" charset="0"/>
            </a:endParaRPr>
          </a:p>
        </p:txBody>
      </p:sp>
      <p:sp>
        <p:nvSpPr>
          <p:cNvPr id="10" name="Rectangle 9">
            <a:extLst>
              <a:ext uri="{FF2B5EF4-FFF2-40B4-BE49-F238E27FC236}">
                <a16:creationId xmlns:a16="http://schemas.microsoft.com/office/drawing/2014/main" id="{C327D097-6CD5-1A4D-87AA-361EABD0E562}"/>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0" i="0">
                <a:solidFill>
                  <a:schemeClr val="tx1"/>
                </a:solidFill>
                <a:latin typeface="Girl Scout Display Light"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Arch Frame | Notched Shape</a:t>
            </a:r>
          </a:p>
        </p:txBody>
      </p:sp>
      <p:sp>
        <p:nvSpPr>
          <p:cNvPr id="9" name="Picture Placeholder 8">
            <a:extLst>
              <a:ext uri="{FF2B5EF4-FFF2-40B4-BE49-F238E27FC236}">
                <a16:creationId xmlns:a16="http://schemas.microsoft.com/office/drawing/2014/main" id="{B64172CA-6BF5-F04F-8490-3A8A96E006D0}"/>
              </a:ext>
            </a:extLst>
          </p:cNvPr>
          <p:cNvSpPr>
            <a:spLocks noGrp="1"/>
          </p:cNvSpPr>
          <p:nvPr>
            <p:ph type="pic" sz="quarter" idx="21" hasCustomPrompt="1"/>
          </p:nvPr>
        </p:nvSpPr>
        <p:spPr>
          <a:xfrm>
            <a:off x="4769785"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pic>
        <p:nvPicPr>
          <p:cNvPr id="11" name="Graphic 10">
            <a:extLst>
              <a:ext uri="{FF2B5EF4-FFF2-40B4-BE49-F238E27FC236}">
                <a16:creationId xmlns:a16="http://schemas.microsoft.com/office/drawing/2014/main" id="{B5D10454-51D2-C94D-B58C-F9165E2450F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6" name="TextBox 15">
            <a:extLst>
              <a:ext uri="{FF2B5EF4-FFF2-40B4-BE49-F238E27FC236}">
                <a16:creationId xmlns:a16="http://schemas.microsoft.com/office/drawing/2014/main" id="{96D8E0B5-959D-B54C-9FF8-7EB9CEE1696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BC79F998-204C-6145-B22A-E6501D835063}"/>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885648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Slide | Split | Barrel Frame | Oval Shape">
    <p:bg>
      <p:bgPr>
        <a:solidFill>
          <a:schemeClr val="accent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A05FD01-062B-B94A-9E93-7628F59DF438}"/>
              </a:ext>
            </a:extLst>
          </p:cNvPr>
          <p:cNvSpPr/>
          <p:nvPr userDrawn="1"/>
        </p:nvSpPr>
        <p:spPr>
          <a:xfrm>
            <a:off x="196021" y="171450"/>
            <a:ext cx="4229100" cy="4800600"/>
          </a:xfrm>
          <a:custGeom>
            <a:avLst/>
            <a:gdLst>
              <a:gd name="connsiteX0" fmla="*/ 5329047 w 5329047"/>
              <a:gd name="connsiteY0" fmla="*/ 3397250 h 6794500"/>
              <a:gd name="connsiteX1" fmla="*/ 2664524 w 5329047"/>
              <a:gd name="connsiteY1" fmla="*/ 6794500 h 6794500"/>
              <a:gd name="connsiteX2" fmla="*/ 0 w 5329047"/>
              <a:gd name="connsiteY2" fmla="*/ 3397250 h 6794500"/>
              <a:gd name="connsiteX3" fmla="*/ 2664524 w 5329047"/>
              <a:gd name="connsiteY3" fmla="*/ 0 h 6794500"/>
              <a:gd name="connsiteX4" fmla="*/ 5329047 w 5329047"/>
              <a:gd name="connsiteY4" fmla="*/ 3397250 h 67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9047" h="6794500">
                <a:moveTo>
                  <a:pt x="5329047" y="3397250"/>
                </a:moveTo>
                <a:cubicBezTo>
                  <a:pt x="5329047" y="5273500"/>
                  <a:pt x="4136099" y="6794500"/>
                  <a:pt x="2664524" y="6794500"/>
                </a:cubicBezTo>
                <a:cubicBezTo>
                  <a:pt x="1192948" y="6794500"/>
                  <a:pt x="0" y="5273500"/>
                  <a:pt x="0" y="3397250"/>
                </a:cubicBezTo>
                <a:cubicBezTo>
                  <a:pt x="0" y="1521001"/>
                  <a:pt x="1192948" y="0"/>
                  <a:pt x="2664524" y="0"/>
                </a:cubicBezTo>
                <a:cubicBezTo>
                  <a:pt x="4136099" y="0"/>
                  <a:pt x="5329047" y="1521001"/>
                  <a:pt x="5329047" y="3397250"/>
                </a:cubicBezTo>
                <a:close/>
              </a:path>
            </a:pathLst>
          </a:custGeom>
          <a:solidFill>
            <a:schemeClr val="accent2"/>
          </a:solidFill>
          <a:ln w="6350" cap="flat">
            <a:noFill/>
            <a:prstDash val="solid"/>
            <a:miter/>
          </a:ln>
        </p:spPr>
        <p:txBody>
          <a:bodyPr rtlCol="0" anchor="ctr"/>
          <a:lstStyle/>
          <a:p>
            <a:endParaRPr lang="en-US" sz="1013" b="0" i="0" dirty="0">
              <a:latin typeface="Girl Scout Display Light" panose="02020003000000000000" pitchFamily="18" charset="0"/>
            </a:endParaRPr>
          </a:p>
        </p:txBody>
      </p:sp>
      <p:sp>
        <p:nvSpPr>
          <p:cNvPr id="14" name="Rectangle 13">
            <a:extLst>
              <a:ext uri="{FF2B5EF4-FFF2-40B4-BE49-F238E27FC236}">
                <a16:creationId xmlns:a16="http://schemas.microsoft.com/office/drawing/2014/main" id="{315D8765-CF52-A643-B91F-AFCB3CCBAD31}"/>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1" name="Title 5">
            <a:extLst>
              <a:ext uri="{FF2B5EF4-FFF2-40B4-BE49-F238E27FC236}">
                <a16:creationId xmlns:a16="http://schemas.microsoft.com/office/drawing/2014/main" id="{4ADD1A52-BFA5-4641-AD7C-76584BE8D9C9}"/>
              </a:ext>
            </a:extLst>
          </p:cNvPr>
          <p:cNvSpPr>
            <a:spLocks noGrp="1"/>
          </p:cNvSpPr>
          <p:nvPr>
            <p:ph type="title" hasCustomPrompt="1"/>
          </p:nvPr>
        </p:nvSpPr>
        <p:spPr>
          <a:xfrm>
            <a:off x="336868" y="685802"/>
            <a:ext cx="3880906"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2" name="Text Placeholder 46">
            <a:extLst>
              <a:ext uri="{FF2B5EF4-FFF2-40B4-BE49-F238E27FC236}">
                <a16:creationId xmlns:a16="http://schemas.microsoft.com/office/drawing/2014/main" id="{049B9317-FCA7-B24E-8E1A-ED8ADCF743F9}"/>
              </a:ext>
            </a:extLst>
          </p:cNvPr>
          <p:cNvSpPr>
            <a:spLocks noGrp="1"/>
          </p:cNvSpPr>
          <p:nvPr>
            <p:ph type="body" sz="quarter" idx="15" hasCustomPrompt="1"/>
          </p:nvPr>
        </p:nvSpPr>
        <p:spPr>
          <a:xfrm>
            <a:off x="336868" y="2569272"/>
            <a:ext cx="3880906"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TextBox 8">
            <a:extLst>
              <a:ext uri="{FF2B5EF4-FFF2-40B4-BE49-F238E27FC236}">
                <a16:creationId xmlns:a16="http://schemas.microsoft.com/office/drawing/2014/main" id="{AA66BDD9-DB9E-A747-B6A6-B30F9316B1C9}"/>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Color – Barrel Frame | Oval Shape</a:t>
            </a:r>
          </a:p>
        </p:txBody>
      </p:sp>
      <p:sp>
        <p:nvSpPr>
          <p:cNvPr id="13" name="Picture Placeholder 12">
            <a:extLst>
              <a:ext uri="{FF2B5EF4-FFF2-40B4-BE49-F238E27FC236}">
                <a16:creationId xmlns:a16="http://schemas.microsoft.com/office/drawing/2014/main" id="{8ABF5299-F6DB-D14E-B0A4-0912E6238212}"/>
              </a:ext>
            </a:extLst>
          </p:cNvPr>
          <p:cNvSpPr>
            <a:spLocks noGrp="1"/>
          </p:cNvSpPr>
          <p:nvPr>
            <p:ph type="pic" sz="quarter" idx="21" hasCustomPrompt="1"/>
          </p:nvPr>
        </p:nvSpPr>
        <p:spPr>
          <a:xfrm>
            <a:off x="47307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pic>
        <p:nvPicPr>
          <p:cNvPr id="15" name="Graphic 14">
            <a:extLst>
              <a:ext uri="{FF2B5EF4-FFF2-40B4-BE49-F238E27FC236}">
                <a16:creationId xmlns:a16="http://schemas.microsoft.com/office/drawing/2014/main" id="{3B484C02-AB50-304A-BF23-0938990C574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500" y="171450"/>
            <a:ext cx="390255" cy="365760"/>
          </a:xfrm>
          <a:prstGeom prst="rect">
            <a:avLst/>
          </a:prstGeom>
        </p:spPr>
      </p:pic>
      <p:sp>
        <p:nvSpPr>
          <p:cNvPr id="18" name="TextBox 17">
            <a:extLst>
              <a:ext uri="{FF2B5EF4-FFF2-40B4-BE49-F238E27FC236}">
                <a16:creationId xmlns:a16="http://schemas.microsoft.com/office/drawing/2014/main" id="{2AE38B11-F408-F645-9333-FD135940916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Octagon image holder.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7" name="Slide Number Placeholder 6">
            <a:extLst>
              <a:ext uri="{FF2B5EF4-FFF2-40B4-BE49-F238E27FC236}">
                <a16:creationId xmlns:a16="http://schemas.microsoft.com/office/drawing/2014/main" id="{8FEAA3B9-E54B-3045-A3C9-415E0C537292}"/>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747842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Slide | Split | No Image-1">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bg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11" name="TextBox 10">
            <a:extLst>
              <a:ext uri="{FF2B5EF4-FFF2-40B4-BE49-F238E27FC236}">
                <a16:creationId xmlns:a16="http://schemas.microsoft.com/office/drawing/2014/main" id="{9819BFDC-657D-704F-8C67-16A4A8EAA69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Slide Number Placeholder 6">
            <a:extLst>
              <a:ext uri="{FF2B5EF4-FFF2-40B4-BE49-F238E27FC236}">
                <a16:creationId xmlns:a16="http://schemas.microsoft.com/office/drawing/2014/main" id="{137B0AC9-7799-0249-9EC6-F6A0CC676F30}"/>
              </a:ext>
            </a:extLst>
          </p:cNvPr>
          <p:cNvSpPr>
            <a:spLocks noGrp="1"/>
          </p:cNvSpPr>
          <p:nvPr>
            <p:ph type="sldNum" sz="quarter" idx="12"/>
          </p:nvPr>
        </p:nvSpPr>
        <p:spPr>
          <a:xfrm>
            <a:off x="8485459" y="4972051"/>
            <a:ext cx="550592" cy="182739"/>
          </a:xfrm>
        </p:spPr>
        <p:txBody>
          <a:bodyPr/>
          <a:lstStyle>
            <a:lvl1pPr>
              <a:defRPr>
                <a:solidFill>
                  <a:schemeClr val="bg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19547779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Slide | Split | No Image-2">
    <p:bg>
      <p:bgPr>
        <a:solidFill>
          <a:schemeClr val="accent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96C533D-B056-9943-9B61-5229B9C376C8}"/>
              </a:ext>
            </a:extLst>
          </p:cNvPr>
          <p:cNvSpPr/>
          <p:nvPr userDrawn="1"/>
        </p:nvSpPr>
        <p:spPr>
          <a:xfrm>
            <a:off x="457200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2DF5CA24-77DA-F54D-AF32-CE36CC327E3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74EB29DF-50B1-E847-ADC7-087E9B049A1A}"/>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B62CEA7B-898B-8D49-8739-C201D8825E2D}"/>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22" name="Graphic 21">
            <a:extLst>
              <a:ext uri="{FF2B5EF4-FFF2-40B4-BE49-F238E27FC236}">
                <a16:creationId xmlns:a16="http://schemas.microsoft.com/office/drawing/2014/main" id="{790B4789-D6BE-B54F-9D94-E90AB494E4E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23" name="Slide Number Placeholder 6">
            <a:extLst>
              <a:ext uri="{FF2B5EF4-FFF2-40B4-BE49-F238E27FC236}">
                <a16:creationId xmlns:a16="http://schemas.microsoft.com/office/drawing/2014/main" id="{85549321-63D6-1743-81E1-A092CB636C0F}"/>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87239954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0E87E946-CA6B-D54B-AC2C-7AEC0F394C6E}"/>
              </a:ext>
            </a:extLst>
          </p:cNvPr>
          <p:cNvSpPr>
            <a:spLocks noGrp="1"/>
          </p:cNvSpPr>
          <p:nvPr>
            <p:ph type="pic" sz="quarter" idx="21" hasCustomPrompt="1"/>
          </p:nvPr>
        </p:nvSpPr>
        <p:spPr>
          <a:xfrm>
            <a:off x="47307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6" name="TextBox 15">
            <a:extLst>
              <a:ext uri="{FF2B5EF4-FFF2-40B4-BE49-F238E27FC236}">
                <a16:creationId xmlns:a16="http://schemas.microsoft.com/office/drawing/2014/main" id="{7DB7D4CD-DAF5-0E48-9F1A-007F882B04EB}"/>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Notched Frame</a:t>
            </a:r>
          </a:p>
        </p:txBody>
      </p:sp>
      <p:sp>
        <p:nvSpPr>
          <p:cNvPr id="17" name="TextBox 16">
            <a:extLst>
              <a:ext uri="{FF2B5EF4-FFF2-40B4-BE49-F238E27FC236}">
                <a16:creationId xmlns:a16="http://schemas.microsoft.com/office/drawing/2014/main" id="{1C417BF5-4BAA-874E-8B45-54D691E5353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1412822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Slide | Split | No Image-3">
    <p:bg>
      <p:bgPr>
        <a:solidFill>
          <a:schemeClr val="accent1"/>
        </a:solidFill>
        <a:effectLst/>
      </p:bgPr>
    </p:bg>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Split | No Image</a:t>
            </a:r>
          </a:p>
        </p:txBody>
      </p:sp>
      <p:sp>
        <p:nvSpPr>
          <p:cNvPr id="13" name="TextBox 12">
            <a:extLst>
              <a:ext uri="{FF2B5EF4-FFF2-40B4-BE49-F238E27FC236}">
                <a16:creationId xmlns:a16="http://schemas.microsoft.com/office/drawing/2014/main" id="{C148DDCE-63DE-2043-853C-74FE453E496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9" name="Rectangle 18">
            <a:extLst>
              <a:ext uri="{FF2B5EF4-FFF2-40B4-BE49-F238E27FC236}">
                <a16:creationId xmlns:a16="http://schemas.microsoft.com/office/drawing/2014/main" id="{AC1EC924-9417-9248-84A2-9CFFD435F07D}"/>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solidFill>
                <a:schemeClr val="bg1"/>
              </a:solidFill>
              <a:latin typeface="Girl Scout Display Light" panose="02020003000000000000" pitchFamily="18" charset="0"/>
            </a:endParaRPr>
          </a:p>
        </p:txBody>
      </p:sp>
      <p:sp>
        <p:nvSpPr>
          <p:cNvPr id="20" name="Title 5">
            <a:extLst>
              <a:ext uri="{FF2B5EF4-FFF2-40B4-BE49-F238E27FC236}">
                <a16:creationId xmlns:a16="http://schemas.microsoft.com/office/drawing/2014/main" id="{8EF31D30-8A12-EC40-A2E6-7C00BBE04B50}"/>
              </a:ext>
            </a:extLst>
          </p:cNvPr>
          <p:cNvSpPr>
            <a:spLocks noGrp="1"/>
          </p:cNvSpPr>
          <p:nvPr>
            <p:ph type="title" hasCustomPrompt="1"/>
          </p:nvPr>
        </p:nvSpPr>
        <p:spPr>
          <a:xfrm>
            <a:off x="4747199" y="685802"/>
            <a:ext cx="4237781" cy="1875863"/>
          </a:xfrm>
        </p:spPr>
        <p:txBody>
          <a:bodyPr lIns="182880" rIns="182880" anchor="b"/>
          <a:lstStyle>
            <a:lvl1pPr algn="ctr">
              <a:defRPr sz="2400" b="0" i="0">
                <a:solidFill>
                  <a:schemeClr val="bg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21" name="Text Placeholder 46">
            <a:extLst>
              <a:ext uri="{FF2B5EF4-FFF2-40B4-BE49-F238E27FC236}">
                <a16:creationId xmlns:a16="http://schemas.microsoft.com/office/drawing/2014/main" id="{86D00DB2-40E9-804A-93BD-670AF4A32AB9}"/>
              </a:ext>
            </a:extLst>
          </p:cNvPr>
          <p:cNvSpPr>
            <a:spLocks noGrp="1"/>
          </p:cNvSpPr>
          <p:nvPr>
            <p:ph type="body" sz="quarter" idx="15" hasCustomPrompt="1"/>
          </p:nvPr>
        </p:nvSpPr>
        <p:spPr>
          <a:xfrm>
            <a:off x="4747199"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bg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pic>
        <p:nvPicPr>
          <p:cNvPr id="22" name="Graphic 21">
            <a:extLst>
              <a:ext uri="{FF2B5EF4-FFF2-40B4-BE49-F238E27FC236}">
                <a16:creationId xmlns:a16="http://schemas.microsoft.com/office/drawing/2014/main" id="{ED38DC35-E0AD-C54D-9139-4A7376B7716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794" y="419102"/>
            <a:ext cx="4305300" cy="4305300"/>
          </a:xfrm>
          <a:prstGeom prst="rect">
            <a:avLst/>
          </a:prstGeom>
        </p:spPr>
      </p:pic>
      <p:sp>
        <p:nvSpPr>
          <p:cNvPr id="23" name="Slide Number Placeholder 6">
            <a:extLst>
              <a:ext uri="{FF2B5EF4-FFF2-40B4-BE49-F238E27FC236}">
                <a16:creationId xmlns:a16="http://schemas.microsoft.com/office/drawing/2014/main" id="{5FF089BB-7E6B-2540-873F-708EE30D21C3}"/>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256754453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Barrel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4DED2309-751B-1544-AA31-ADFEBB068F10}"/>
              </a:ext>
            </a:extLst>
          </p:cNvPr>
          <p:cNvSpPr/>
          <p:nvPr userDrawn="1"/>
        </p:nvSpPr>
        <p:spPr>
          <a:xfrm>
            <a:off x="190500" y="171450"/>
            <a:ext cx="4229100" cy="4820532"/>
          </a:xfrm>
          <a:custGeom>
            <a:avLst/>
            <a:gdLst>
              <a:gd name="connsiteX0" fmla="*/ 4076642 w 5638800"/>
              <a:gd name="connsiteY0" fmla="*/ 0 h 6427376"/>
              <a:gd name="connsiteX1" fmla="*/ 4597778 w 5638800"/>
              <a:gd name="connsiteY1" fmla="*/ 0 h 6427376"/>
              <a:gd name="connsiteX2" fmla="*/ 4729780 w 5638800"/>
              <a:gd name="connsiteY2" fmla="*/ 77500 h 6427376"/>
              <a:gd name="connsiteX3" fmla="*/ 5638800 w 5638800"/>
              <a:gd name="connsiteY3" fmla="*/ 3213719 h 6427376"/>
              <a:gd name="connsiteX4" fmla="*/ 4729780 w 5638800"/>
              <a:gd name="connsiteY4" fmla="*/ 6349937 h 6427376"/>
              <a:gd name="connsiteX5" fmla="*/ 4597778 w 5638800"/>
              <a:gd name="connsiteY5" fmla="*/ 6427376 h 6427376"/>
              <a:gd name="connsiteX6" fmla="*/ 4327096 w 5638800"/>
              <a:gd name="connsiteY6" fmla="*/ 6427376 h 6427376"/>
              <a:gd name="connsiteX7" fmla="*/ 4076642 w 5638800"/>
              <a:gd name="connsiteY7" fmla="*/ 6427376 h 6427376"/>
              <a:gd name="connsiteX8" fmla="*/ 1562159 w 5638800"/>
              <a:gd name="connsiteY8" fmla="*/ 6427376 h 6427376"/>
              <a:gd name="connsiteX9" fmla="*/ 1298187 w 5638800"/>
              <a:gd name="connsiteY9" fmla="*/ 6427376 h 6427376"/>
              <a:gd name="connsiteX10" fmla="*/ 1041083 w 5638800"/>
              <a:gd name="connsiteY10" fmla="*/ 6427376 h 6427376"/>
              <a:gd name="connsiteX11" fmla="*/ 909021 w 5638800"/>
              <a:gd name="connsiteY11" fmla="*/ 6349937 h 6427376"/>
              <a:gd name="connsiteX12" fmla="*/ 0 w 5638800"/>
              <a:gd name="connsiteY12" fmla="*/ 3213719 h 6427376"/>
              <a:gd name="connsiteX13" fmla="*/ 909021 w 5638800"/>
              <a:gd name="connsiteY13" fmla="*/ 77500 h 6427376"/>
              <a:gd name="connsiteX14" fmla="*/ 1041083 w 5638800"/>
              <a:gd name="connsiteY14" fmla="*/ 0 h 6427376"/>
              <a:gd name="connsiteX15" fmla="*/ 1298187 w 5638800"/>
              <a:gd name="connsiteY15" fmla="*/ 0 h 6427376"/>
              <a:gd name="connsiteX16" fmla="*/ 1562159 w 5638800"/>
              <a:gd name="connsiteY16" fmla="*/ 0 h 6427376"/>
              <a:gd name="connsiteX17" fmla="*/ 4076642 w 5638800"/>
              <a:gd name="connsiteY17" fmla="*/ 0 h 642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800" h="6427376">
                <a:moveTo>
                  <a:pt x="4076642" y="0"/>
                </a:moveTo>
                <a:lnTo>
                  <a:pt x="4597778" y="0"/>
                </a:lnTo>
                <a:cubicBezTo>
                  <a:pt x="4638517" y="0"/>
                  <a:pt x="4686044" y="9236"/>
                  <a:pt x="4729780" y="77500"/>
                </a:cubicBezTo>
                <a:cubicBezTo>
                  <a:pt x="5332959" y="1018451"/>
                  <a:pt x="5638800" y="2073665"/>
                  <a:pt x="5638800" y="3213719"/>
                </a:cubicBezTo>
                <a:cubicBezTo>
                  <a:pt x="5638800" y="4353773"/>
                  <a:pt x="5332959" y="5408985"/>
                  <a:pt x="4729780" y="6349937"/>
                </a:cubicBezTo>
                <a:cubicBezTo>
                  <a:pt x="4686044" y="6418201"/>
                  <a:pt x="4638517" y="6427376"/>
                  <a:pt x="4597778" y="6427376"/>
                </a:cubicBezTo>
                <a:lnTo>
                  <a:pt x="4327096" y="6427376"/>
                </a:lnTo>
                <a:lnTo>
                  <a:pt x="4076642" y="6427376"/>
                </a:lnTo>
                <a:lnTo>
                  <a:pt x="1562159" y="6427376"/>
                </a:lnTo>
                <a:lnTo>
                  <a:pt x="1298187" y="6427376"/>
                </a:lnTo>
                <a:lnTo>
                  <a:pt x="1041083" y="6427376"/>
                </a:lnTo>
                <a:cubicBezTo>
                  <a:pt x="1000345" y="6427376"/>
                  <a:pt x="952757" y="6418201"/>
                  <a:pt x="909021" y="6349937"/>
                </a:cubicBezTo>
                <a:cubicBezTo>
                  <a:pt x="305841" y="5408985"/>
                  <a:pt x="0" y="4353773"/>
                  <a:pt x="0" y="3213719"/>
                </a:cubicBezTo>
                <a:cubicBezTo>
                  <a:pt x="0" y="2073665"/>
                  <a:pt x="305841" y="1018452"/>
                  <a:pt x="909021" y="77500"/>
                </a:cubicBezTo>
                <a:cubicBezTo>
                  <a:pt x="952757" y="9236"/>
                  <a:pt x="1000345" y="0"/>
                  <a:pt x="1041083" y="0"/>
                </a:cubicBezTo>
                <a:lnTo>
                  <a:pt x="1298187" y="0"/>
                </a:lnTo>
                <a:lnTo>
                  <a:pt x="1562159" y="0"/>
                </a:lnTo>
                <a:lnTo>
                  <a:pt x="40766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0828" y="-854119"/>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Barrel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B9F4D54F-58A8-A843-BFE7-5AF277FB0CA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C2DEFE86-91B2-CF45-BA57-398D9592ADCE}"/>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7" name="Footer Placeholder 4">
            <a:extLst>
              <a:ext uri="{FF2B5EF4-FFF2-40B4-BE49-F238E27FC236}">
                <a16:creationId xmlns:a16="http://schemas.microsoft.com/office/drawing/2014/main" id="{EAD011B3-3F0D-554B-999B-3359D8F142A0}"/>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108700424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Pennant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pPr>
            <a:endParaRPr lang="en-US" sz="1013" b="0" i="0" dirty="0">
              <a:solidFill>
                <a:schemeClr val="bg1"/>
              </a:solidFill>
              <a:latin typeface="Girl Scout Display Light" panose="02020003000000000000" pitchFamily="18" charset="0"/>
            </a:endParaRPr>
          </a:p>
        </p:txBody>
      </p:sp>
      <p:sp>
        <p:nvSpPr>
          <p:cNvPr id="17" name="Freeform 16">
            <a:extLst>
              <a:ext uri="{FF2B5EF4-FFF2-40B4-BE49-F238E27FC236}">
                <a16:creationId xmlns:a16="http://schemas.microsoft.com/office/drawing/2014/main" id="{3842632C-A185-8D4E-A304-8FD5AAF199DD}"/>
              </a:ext>
            </a:extLst>
          </p:cNvPr>
          <p:cNvSpPr/>
          <p:nvPr userDrawn="1"/>
        </p:nvSpPr>
        <p:spPr>
          <a:xfrm>
            <a:off x="171451" y="151866"/>
            <a:ext cx="4229100" cy="4803251"/>
          </a:xfrm>
          <a:custGeom>
            <a:avLst/>
            <a:gdLst>
              <a:gd name="connsiteX0" fmla="*/ 155686 w 5638800"/>
              <a:gd name="connsiteY0" fmla="*/ 0 h 6404335"/>
              <a:gd name="connsiteX1" fmla="*/ 5483112 w 5638800"/>
              <a:gd name="connsiteY1" fmla="*/ 0 h 6404335"/>
              <a:gd name="connsiteX2" fmla="*/ 5483180 w 5638800"/>
              <a:gd name="connsiteY2" fmla="*/ 0 h 6404335"/>
              <a:gd name="connsiteX3" fmla="*/ 5638798 w 5638800"/>
              <a:gd name="connsiteY3" fmla="*/ 155752 h 6404335"/>
              <a:gd name="connsiteX4" fmla="*/ 5638798 w 5638800"/>
              <a:gd name="connsiteY4" fmla="*/ 1309374 h 6404335"/>
              <a:gd name="connsiteX5" fmla="*/ 5638798 w 5638800"/>
              <a:gd name="connsiteY5" fmla="*/ 1751217 h 6404335"/>
              <a:gd name="connsiteX6" fmla="*/ 5638798 w 5638800"/>
              <a:gd name="connsiteY6" fmla="*/ 3067680 h 6404335"/>
              <a:gd name="connsiteX7" fmla="*/ 5638800 w 5638800"/>
              <a:gd name="connsiteY7" fmla="*/ 3067680 h 6404335"/>
              <a:gd name="connsiteX8" fmla="*/ 5638800 w 5638800"/>
              <a:gd name="connsiteY8" fmla="*/ 4324774 h 6404335"/>
              <a:gd name="connsiteX9" fmla="*/ 5574261 w 5638800"/>
              <a:gd name="connsiteY9" fmla="*/ 4451023 h 6404335"/>
              <a:gd name="connsiteX10" fmla="*/ 2910548 w 5638800"/>
              <a:gd name="connsiteY10" fmla="*/ 6374897 h 6404335"/>
              <a:gd name="connsiteX11" fmla="*/ 2728256 w 5638800"/>
              <a:gd name="connsiteY11" fmla="*/ 6374897 h 6404335"/>
              <a:gd name="connsiteX12" fmla="*/ 64542 w 5638800"/>
              <a:gd name="connsiteY12" fmla="*/ 4451023 h 6404335"/>
              <a:gd name="connsiteX13" fmla="*/ 2 w 5638800"/>
              <a:gd name="connsiteY13" fmla="*/ 4324774 h 6404335"/>
              <a:gd name="connsiteX14" fmla="*/ 2 w 5638800"/>
              <a:gd name="connsiteY14" fmla="*/ 3637854 h 6404335"/>
              <a:gd name="connsiteX15" fmla="*/ 0 w 5638800"/>
              <a:gd name="connsiteY15" fmla="*/ 3637854 h 6404335"/>
              <a:gd name="connsiteX16" fmla="*/ 0 w 5638800"/>
              <a:gd name="connsiteY16" fmla="*/ 1751217 h 6404335"/>
              <a:gd name="connsiteX17" fmla="*/ 0 w 5638800"/>
              <a:gd name="connsiteY17" fmla="*/ 1309374 h 6404335"/>
              <a:gd name="connsiteX18" fmla="*/ 0 w 5638800"/>
              <a:gd name="connsiteY18" fmla="*/ 155752 h 6404335"/>
              <a:gd name="connsiteX19" fmla="*/ 0 w 5638800"/>
              <a:gd name="connsiteY19" fmla="*/ 155686 h 6404335"/>
              <a:gd name="connsiteX20" fmla="*/ 155686 w 5638800"/>
              <a:gd name="connsiteY20" fmla="*/ 0 h 64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8800" h="6404335">
                <a:moveTo>
                  <a:pt x="155686" y="0"/>
                </a:moveTo>
                <a:lnTo>
                  <a:pt x="5483112" y="0"/>
                </a:lnTo>
                <a:cubicBezTo>
                  <a:pt x="5483132" y="0"/>
                  <a:pt x="5483159" y="0"/>
                  <a:pt x="5483180" y="0"/>
                </a:cubicBezTo>
                <a:cubicBezTo>
                  <a:pt x="5569162" y="36"/>
                  <a:pt x="5638832" y="69770"/>
                  <a:pt x="5638798" y="155752"/>
                </a:cubicBezTo>
                <a:lnTo>
                  <a:pt x="5638798" y="1309374"/>
                </a:lnTo>
                <a:lnTo>
                  <a:pt x="5638798" y="1751217"/>
                </a:lnTo>
                <a:lnTo>
                  <a:pt x="5638798" y="3067680"/>
                </a:lnTo>
                <a:lnTo>
                  <a:pt x="5638800" y="3067680"/>
                </a:lnTo>
                <a:lnTo>
                  <a:pt x="5638800" y="4324774"/>
                </a:lnTo>
                <a:cubicBezTo>
                  <a:pt x="5638814" y="4374780"/>
                  <a:pt x="5614802" y="4421749"/>
                  <a:pt x="5574261" y="4451023"/>
                </a:cubicBezTo>
                <a:lnTo>
                  <a:pt x="2910548" y="6374897"/>
                </a:lnTo>
                <a:cubicBezTo>
                  <a:pt x="2856124" y="6414148"/>
                  <a:pt x="2782681" y="6414148"/>
                  <a:pt x="2728256" y="6374897"/>
                </a:cubicBezTo>
                <a:lnTo>
                  <a:pt x="64542" y="4451023"/>
                </a:lnTo>
                <a:cubicBezTo>
                  <a:pt x="24001" y="4421749"/>
                  <a:pt x="-11" y="4374780"/>
                  <a:pt x="2" y="4324774"/>
                </a:cubicBezTo>
                <a:lnTo>
                  <a:pt x="2" y="3637854"/>
                </a:lnTo>
                <a:lnTo>
                  <a:pt x="0" y="3637854"/>
                </a:lnTo>
                <a:lnTo>
                  <a:pt x="0" y="1751217"/>
                </a:lnTo>
                <a:lnTo>
                  <a:pt x="0" y="1309374"/>
                </a:lnTo>
                <a:lnTo>
                  <a:pt x="0" y="155752"/>
                </a:lnTo>
                <a:cubicBezTo>
                  <a:pt x="0" y="155729"/>
                  <a:pt x="0" y="155707"/>
                  <a:pt x="0" y="155686"/>
                </a:cubicBezTo>
                <a:cubicBezTo>
                  <a:pt x="0" y="69702"/>
                  <a:pt x="69702" y="0"/>
                  <a:pt x="15568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b="0" i="0" dirty="0">
              <a:latin typeface="Girl Scout Display Light" panose="02020003000000000000" pitchFamily="18" charset="0"/>
            </a:endParaRPr>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Pennant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3" name="TextBox 12">
            <a:extLst>
              <a:ext uri="{FF2B5EF4-FFF2-40B4-BE49-F238E27FC236}">
                <a16:creationId xmlns:a16="http://schemas.microsoft.com/office/drawing/2014/main" id="{B7E75B5C-53E4-4E40-A36F-DCD28D1AB5F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37247F22-E006-754A-A699-FEEE77B763B0}"/>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16" name="Footer Placeholder 4">
            <a:extLst>
              <a:ext uri="{FF2B5EF4-FFF2-40B4-BE49-F238E27FC236}">
                <a16:creationId xmlns:a16="http://schemas.microsoft.com/office/drawing/2014/main" id="{56614C65-3E08-C043-8A16-9BF98672B924}"/>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71567544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Slide | White | Split | No Image | Arch Shap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3" name="Freeform 12">
            <a:extLst>
              <a:ext uri="{FF2B5EF4-FFF2-40B4-BE49-F238E27FC236}">
                <a16:creationId xmlns:a16="http://schemas.microsoft.com/office/drawing/2014/main" id="{C177CEA1-7E83-3440-A4D3-385954D49244}"/>
              </a:ext>
            </a:extLst>
          </p:cNvPr>
          <p:cNvSpPr/>
          <p:nvPr userDrawn="1"/>
        </p:nvSpPr>
        <p:spPr>
          <a:xfrm>
            <a:off x="162770" y="171450"/>
            <a:ext cx="4260685" cy="4803528"/>
          </a:xfrm>
          <a:custGeom>
            <a:avLst/>
            <a:gdLst>
              <a:gd name="connsiteX0" fmla="*/ 2840456 w 5680913"/>
              <a:gd name="connsiteY0" fmla="*/ 0 h 6404704"/>
              <a:gd name="connsiteX1" fmla="*/ 5680913 w 5680913"/>
              <a:gd name="connsiteY1" fmla="*/ 2840457 h 6404704"/>
              <a:gd name="connsiteX2" fmla="*/ 5680913 w 5680913"/>
              <a:gd name="connsiteY2" fmla="*/ 3437041 h 6404704"/>
              <a:gd name="connsiteX3" fmla="*/ 5680913 w 5680913"/>
              <a:gd name="connsiteY3" fmla="*/ 3590328 h 6404704"/>
              <a:gd name="connsiteX4" fmla="*/ 5680913 w 5680913"/>
              <a:gd name="connsiteY4" fmla="*/ 5538529 h 6404704"/>
              <a:gd name="connsiteX5" fmla="*/ 5680913 w 5680913"/>
              <a:gd name="connsiteY5" fmla="*/ 5691817 h 6404704"/>
              <a:gd name="connsiteX6" fmla="*/ 5680913 w 5680913"/>
              <a:gd name="connsiteY6" fmla="*/ 6246889 h 6404704"/>
              <a:gd name="connsiteX7" fmla="*/ 5523098 w 5680913"/>
              <a:gd name="connsiteY7" fmla="*/ 6404704 h 6404704"/>
              <a:gd name="connsiteX8" fmla="*/ 157816 w 5680913"/>
              <a:gd name="connsiteY8" fmla="*/ 6404704 h 6404704"/>
              <a:gd name="connsiteX9" fmla="*/ 0 w 5680913"/>
              <a:gd name="connsiteY9" fmla="*/ 6246889 h 6404704"/>
              <a:gd name="connsiteX10" fmla="*/ 0 w 5680913"/>
              <a:gd name="connsiteY10" fmla="*/ 5691817 h 6404704"/>
              <a:gd name="connsiteX11" fmla="*/ 0 w 5680913"/>
              <a:gd name="connsiteY11" fmla="*/ 5538529 h 6404704"/>
              <a:gd name="connsiteX12" fmla="*/ 0 w 5680913"/>
              <a:gd name="connsiteY12" fmla="*/ 3590328 h 6404704"/>
              <a:gd name="connsiteX13" fmla="*/ 0 w 5680913"/>
              <a:gd name="connsiteY13" fmla="*/ 3437041 h 6404704"/>
              <a:gd name="connsiteX14" fmla="*/ 0 w 5680913"/>
              <a:gd name="connsiteY14" fmla="*/ 2840457 h 6404704"/>
              <a:gd name="connsiteX15" fmla="*/ 2840456 w 5680913"/>
              <a:gd name="connsiteY15" fmla="*/ 0 h 64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913" h="6404704">
                <a:moveTo>
                  <a:pt x="2840456" y="0"/>
                </a:moveTo>
                <a:cubicBezTo>
                  <a:pt x="4409197" y="0"/>
                  <a:pt x="5680913" y="1271716"/>
                  <a:pt x="5680913" y="2840457"/>
                </a:cubicBezTo>
                <a:lnTo>
                  <a:pt x="5680913" y="3437041"/>
                </a:lnTo>
                <a:lnTo>
                  <a:pt x="5680913" y="3590328"/>
                </a:lnTo>
                <a:lnTo>
                  <a:pt x="5680913" y="5538529"/>
                </a:lnTo>
                <a:lnTo>
                  <a:pt x="5680913" y="5691817"/>
                </a:lnTo>
                <a:lnTo>
                  <a:pt x="5680913" y="6246889"/>
                </a:lnTo>
                <a:cubicBezTo>
                  <a:pt x="5680913" y="6334048"/>
                  <a:pt x="5610256" y="6404704"/>
                  <a:pt x="5523098" y="6404704"/>
                </a:cubicBezTo>
                <a:lnTo>
                  <a:pt x="157816" y="6404704"/>
                </a:lnTo>
                <a:cubicBezTo>
                  <a:pt x="70657" y="6404704"/>
                  <a:pt x="0" y="6334048"/>
                  <a:pt x="0" y="6246889"/>
                </a:cubicBezTo>
                <a:lnTo>
                  <a:pt x="0" y="5691817"/>
                </a:lnTo>
                <a:lnTo>
                  <a:pt x="0" y="5538529"/>
                </a:lnTo>
                <a:lnTo>
                  <a:pt x="0" y="3590328"/>
                </a:lnTo>
                <a:lnTo>
                  <a:pt x="0" y="3437041"/>
                </a:lnTo>
                <a:lnTo>
                  <a:pt x="0" y="2840457"/>
                </a:lnTo>
                <a:cubicBezTo>
                  <a:pt x="0" y="1271716"/>
                  <a:pt x="1271716" y="0"/>
                  <a:pt x="284045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162770"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162770"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Transition Slide w/ Subtitle – White | Split | No Image | Arch Shape</a:t>
            </a:r>
          </a:p>
        </p:txBody>
      </p:sp>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10897" y="419102"/>
            <a:ext cx="4305300" cy="4305300"/>
          </a:xfrm>
          <a:prstGeom prst="rect">
            <a:avLst/>
          </a:prstGeom>
        </p:spPr>
      </p:pic>
      <p:sp>
        <p:nvSpPr>
          <p:cNvPr id="16" name="TextBox 15">
            <a:extLst>
              <a:ext uri="{FF2B5EF4-FFF2-40B4-BE49-F238E27FC236}">
                <a16:creationId xmlns:a16="http://schemas.microsoft.com/office/drawing/2014/main" id="{1D468136-17D4-9743-82FC-8539F35CA3B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1" name="Slide Number Placeholder 6">
            <a:extLst>
              <a:ext uri="{FF2B5EF4-FFF2-40B4-BE49-F238E27FC236}">
                <a16:creationId xmlns:a16="http://schemas.microsoft.com/office/drawing/2014/main" id="{DA1F72C9-016E-824F-AB95-39ADE840C1E1}"/>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Tree>
    <p:extLst>
      <p:ext uri="{BB962C8B-B14F-4D97-AF65-F5344CB8AC3E}">
        <p14:creationId xmlns:p14="http://schemas.microsoft.com/office/powerpoint/2010/main" val="351705998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ansition | No Image | Trefoil">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70" name="TextBox 69">
            <a:extLst>
              <a:ext uri="{FF2B5EF4-FFF2-40B4-BE49-F238E27FC236}">
                <a16:creationId xmlns:a16="http://schemas.microsoft.com/office/drawing/2014/main" id="{E434906E-9E46-6743-B768-B30A4D28C63E}"/>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Transition Slide | No Image - Trefoil</a:t>
            </a:r>
          </a:p>
        </p:txBody>
      </p:sp>
      <p:sp>
        <p:nvSpPr>
          <p:cNvPr id="11" name="Text Placeholder 46">
            <a:extLst>
              <a:ext uri="{FF2B5EF4-FFF2-40B4-BE49-F238E27FC236}">
                <a16:creationId xmlns:a16="http://schemas.microsoft.com/office/drawing/2014/main" id="{333ADA15-2BB6-464A-BEDA-453AFBF45A20}"/>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5" name="Title 5">
            <a:extLst>
              <a:ext uri="{FF2B5EF4-FFF2-40B4-BE49-F238E27FC236}">
                <a16:creationId xmlns:a16="http://schemas.microsoft.com/office/drawing/2014/main" id="{64F2E85D-26CB-5344-AABE-97C114C9D0FA}"/>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8857F231-4531-BC48-92A0-F3F6E894651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876" y="419102"/>
            <a:ext cx="4305300" cy="4305300"/>
          </a:xfrm>
          <a:prstGeom prst="rect">
            <a:avLst/>
          </a:prstGeom>
        </p:spPr>
      </p:pic>
      <p:sp>
        <p:nvSpPr>
          <p:cNvPr id="10" name="TextBox 9">
            <a:extLst>
              <a:ext uri="{FF2B5EF4-FFF2-40B4-BE49-F238E27FC236}">
                <a16:creationId xmlns:a16="http://schemas.microsoft.com/office/drawing/2014/main" id="{8D665119-E127-AA43-90A3-A86E91BDE30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30101247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Two Line Title | no Sub | 1 Col">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1" y="1808354"/>
            <a:ext cx="8809781"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1" y="878307"/>
            <a:ext cx="8809781"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1" name="TextBox 10">
            <a:extLst>
              <a:ext uri="{FF2B5EF4-FFF2-40B4-BE49-F238E27FC236}">
                <a16:creationId xmlns:a16="http://schemas.microsoft.com/office/drawing/2014/main" id="{3C2001ED-E140-CE4F-88AC-312D939A7BC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490053407"/>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Single Line Title w/ Sub | 2 Col">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FA86888-EAB2-F24B-A903-18A63BFDF1EC}"/>
              </a:ext>
            </a:extLst>
          </p:cNvPr>
          <p:cNvSpPr txBox="1"/>
          <p:nvPr userDrawn="1"/>
        </p:nvSpPr>
        <p:spPr>
          <a:xfrm>
            <a:off x="171449"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Slide - Single Line Title w/ Subtitle - 2 Col</a:t>
            </a:r>
          </a:p>
        </p:txBody>
      </p:sp>
      <p:sp>
        <p:nvSpPr>
          <p:cNvPr id="10" name="Text Placeholder 65">
            <a:extLst>
              <a:ext uri="{FF2B5EF4-FFF2-40B4-BE49-F238E27FC236}">
                <a16:creationId xmlns:a16="http://schemas.microsoft.com/office/drawing/2014/main" id="{C7537989-B690-5943-82BF-69F02B2E0C52}"/>
              </a:ext>
            </a:extLst>
          </p:cNvPr>
          <p:cNvSpPr>
            <a:spLocks noGrp="1"/>
          </p:cNvSpPr>
          <p:nvPr>
            <p:ph type="body" sz="quarter" idx="15" hasCustomPrompt="1"/>
          </p:nvPr>
        </p:nvSpPr>
        <p:spPr>
          <a:xfrm>
            <a:off x="1714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6E9C7D7-3124-6742-A007-CC32425AF770}"/>
              </a:ext>
            </a:extLst>
          </p:cNvPr>
          <p:cNvSpPr>
            <a:spLocks noGrp="1"/>
          </p:cNvSpPr>
          <p:nvPr>
            <p:ph type="body" sz="quarter" idx="16" hasCustomPrompt="1"/>
          </p:nvPr>
        </p:nvSpPr>
        <p:spPr>
          <a:xfrm>
            <a:off x="171450"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4" name="Text Placeholder 65">
            <a:extLst>
              <a:ext uri="{FF2B5EF4-FFF2-40B4-BE49-F238E27FC236}">
                <a16:creationId xmlns:a16="http://schemas.microsoft.com/office/drawing/2014/main" id="{DF967A0C-EB8D-CC4A-B16B-1ED886D1E942}"/>
              </a:ext>
            </a:extLst>
          </p:cNvPr>
          <p:cNvSpPr>
            <a:spLocks noGrp="1"/>
          </p:cNvSpPr>
          <p:nvPr>
            <p:ph type="body" sz="quarter" idx="17" hasCustomPrompt="1"/>
          </p:nvPr>
        </p:nvSpPr>
        <p:spPr>
          <a:xfrm>
            <a:off x="4752131"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6">
            <a:extLst>
              <a:ext uri="{FF2B5EF4-FFF2-40B4-BE49-F238E27FC236}">
                <a16:creationId xmlns:a16="http://schemas.microsoft.com/office/drawing/2014/main" id="{0221C400-2A62-814C-8C7E-2173B67AD1BA}"/>
              </a:ext>
            </a:extLst>
          </p:cNvPr>
          <p:cNvSpPr>
            <a:spLocks noGrp="1"/>
          </p:cNvSpPr>
          <p:nvPr>
            <p:ph type="body" sz="quarter" idx="18" hasCustomPrompt="1"/>
          </p:nvPr>
        </p:nvSpPr>
        <p:spPr>
          <a:xfrm>
            <a:off x="4752131" y="1186249"/>
            <a:ext cx="4229100" cy="847089"/>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84A95DD-AAEF-F04D-996D-A168E8114749}"/>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6" name="Slide Number Placeholder 5">
            <a:extLst>
              <a:ext uri="{FF2B5EF4-FFF2-40B4-BE49-F238E27FC236}">
                <a16:creationId xmlns:a16="http://schemas.microsoft.com/office/drawing/2014/main" id="{17239AC7-0885-7F4C-AFEA-59AEED453C9C}"/>
              </a:ext>
            </a:extLst>
          </p:cNvPr>
          <p:cNvSpPr>
            <a:spLocks noGrp="1"/>
          </p:cNvSpPr>
          <p:nvPr>
            <p:ph type="sldNum" sz="quarter" idx="12"/>
          </p:nvPr>
        </p:nvSpPr>
        <p:spPr>
          <a:xfrm>
            <a:off x="8485459" y="4972051"/>
            <a:ext cx="550592" cy="182739"/>
          </a:xfrm>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a:p>
        </p:txBody>
      </p:sp>
      <p:sp>
        <p:nvSpPr>
          <p:cNvPr id="11" name="Title 5">
            <a:extLst>
              <a:ext uri="{FF2B5EF4-FFF2-40B4-BE49-F238E27FC236}">
                <a16:creationId xmlns:a16="http://schemas.microsoft.com/office/drawing/2014/main" id="{2503009B-3FA0-ED4B-9089-09C566032169}"/>
              </a:ext>
            </a:extLst>
          </p:cNvPr>
          <p:cNvSpPr>
            <a:spLocks noGrp="1"/>
          </p:cNvSpPr>
          <p:nvPr>
            <p:ph type="title" hasCustomPrompt="1"/>
          </p:nvPr>
        </p:nvSpPr>
        <p:spPr>
          <a:xfrm>
            <a:off x="180131" y="257175"/>
            <a:ext cx="8801100" cy="327711"/>
          </a:xfrm>
        </p:spPr>
        <p:txBody>
          <a:bodyPr anchor="ct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7" name="Text Placeholder 65">
            <a:extLst>
              <a:ext uri="{FF2B5EF4-FFF2-40B4-BE49-F238E27FC236}">
                <a16:creationId xmlns:a16="http://schemas.microsoft.com/office/drawing/2014/main" id="{AB5C1542-25D2-4F44-8E77-2B68F6E7A501}"/>
              </a:ext>
            </a:extLst>
          </p:cNvPr>
          <p:cNvSpPr>
            <a:spLocks noGrp="1"/>
          </p:cNvSpPr>
          <p:nvPr>
            <p:ph type="body" sz="quarter" idx="20" hasCustomPrompt="1"/>
          </p:nvPr>
        </p:nvSpPr>
        <p:spPr>
          <a:xfrm>
            <a:off x="180132" y="602162"/>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Text Placeholder 46">
            <a:extLst>
              <a:ext uri="{FF2B5EF4-FFF2-40B4-BE49-F238E27FC236}">
                <a16:creationId xmlns:a16="http://schemas.microsoft.com/office/drawing/2014/main" id="{803F224D-4A55-CF40-B7E6-AC8D3E3B7248}"/>
              </a:ext>
            </a:extLst>
          </p:cNvPr>
          <p:cNvSpPr>
            <a:spLocks noGrp="1"/>
          </p:cNvSpPr>
          <p:nvPr>
            <p:ph type="body" sz="quarter" idx="21"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9" name="TextBox 18">
            <a:extLst>
              <a:ext uri="{FF2B5EF4-FFF2-40B4-BE49-F238E27FC236}">
                <a16:creationId xmlns:a16="http://schemas.microsoft.com/office/drawing/2014/main" id="{C08C6331-D327-D448-83D6-B3A601B8FB0E}"/>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87022408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1 Col">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69D23CD-ECB6-4E4E-80F3-343BB5F4B148}"/>
              </a:ext>
            </a:extLst>
          </p:cNvPr>
          <p:cNvGrpSpPr/>
          <p:nvPr userDrawn="1"/>
        </p:nvGrpSpPr>
        <p:grpSpPr>
          <a:xfrm>
            <a:off x="0" y="4956265"/>
            <a:ext cx="9144000" cy="191143"/>
            <a:chOff x="0" y="4956265"/>
            <a:chExt cx="9144000" cy="191143"/>
          </a:xfrm>
        </p:grpSpPr>
        <p:sp>
          <p:nvSpPr>
            <p:cNvPr id="41" name="Rectangle 40">
              <a:extLst>
                <a:ext uri="{FF2B5EF4-FFF2-40B4-BE49-F238E27FC236}">
                  <a16:creationId xmlns:a16="http://schemas.microsoft.com/office/drawing/2014/main" id="{D215E1D2-F1CC-A94E-B3C2-77EB27215706}"/>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2" name="Rectangle 41">
              <a:extLst>
                <a:ext uri="{FF2B5EF4-FFF2-40B4-BE49-F238E27FC236}">
                  <a16:creationId xmlns:a16="http://schemas.microsoft.com/office/drawing/2014/main" id="{AB4FB3FE-99E0-CF4B-AFA7-E4C9A561BCF7}"/>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3" name="Rectangle 42">
              <a:extLst>
                <a:ext uri="{FF2B5EF4-FFF2-40B4-BE49-F238E27FC236}">
                  <a16:creationId xmlns:a16="http://schemas.microsoft.com/office/drawing/2014/main" id="{415C4CF3-CDDF-6C46-885E-C82F07734509}"/>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4" name="Rectangle 43">
              <a:extLst>
                <a:ext uri="{FF2B5EF4-FFF2-40B4-BE49-F238E27FC236}">
                  <a16:creationId xmlns:a16="http://schemas.microsoft.com/office/drawing/2014/main" id="{8D470C35-2CA1-4E4C-97B6-928E5C3DE896}"/>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5B077314-F4FF-E245-A9D2-5A501493AB1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6" name="Graphic 45">
              <a:extLst>
                <a:ext uri="{FF2B5EF4-FFF2-40B4-BE49-F238E27FC236}">
                  <a16:creationId xmlns:a16="http://schemas.microsoft.com/office/drawing/2014/main" id="{0894501E-AEA0-0945-B5C7-84182123ABD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47" name="Graphic 46">
              <a:extLst>
                <a:ext uri="{FF2B5EF4-FFF2-40B4-BE49-F238E27FC236}">
                  <a16:creationId xmlns:a16="http://schemas.microsoft.com/office/drawing/2014/main" id="{3E8DC3CE-027A-4F43-AB78-97EACB3D7E8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48" name="Graphic 47">
              <a:extLst>
                <a:ext uri="{FF2B5EF4-FFF2-40B4-BE49-F238E27FC236}">
                  <a16:creationId xmlns:a16="http://schemas.microsoft.com/office/drawing/2014/main" id="{B36A41D2-3DCD-814F-9656-ABD9AD7F8CAB}"/>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6" name="Title 5">
            <a:extLst>
              <a:ext uri="{FF2B5EF4-FFF2-40B4-BE49-F238E27FC236}">
                <a16:creationId xmlns:a16="http://schemas.microsoft.com/office/drawing/2014/main" id="{E9FA72DD-D9A3-484B-8C61-C7B8ED048A4C}"/>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Two Line Title – No Sub – 1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1" y="1808354"/>
            <a:ext cx="8809781"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1" y="878307"/>
            <a:ext cx="8809781"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CF854965-E2FF-1C44-8908-AECC464B414A}"/>
              </a:ext>
            </a:extLst>
          </p:cNvPr>
          <p:cNvSpPr>
            <a:spLocks noGrp="1"/>
          </p:cNvSpPr>
          <p:nvPr>
            <p:ph type="ftr" sz="quarter" idx="16"/>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ext Placeholder 46">
            <a:extLst>
              <a:ext uri="{FF2B5EF4-FFF2-40B4-BE49-F238E27FC236}">
                <a16:creationId xmlns:a16="http://schemas.microsoft.com/office/drawing/2014/main" id="{E5D1BDA0-4BC7-314C-B715-8F6309B926D7}"/>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9" name="TextBox 38">
            <a:extLst>
              <a:ext uri="{FF2B5EF4-FFF2-40B4-BE49-F238E27FC236}">
                <a16:creationId xmlns:a16="http://schemas.microsoft.com/office/drawing/2014/main" id="{35F9236B-A882-8D42-AB74-23DA276A42B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462835805"/>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hite Text - Two Line Title | no Sub | 2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DDEB836F-1D9C-9743-A7B0-D44C7E152973}"/>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66AB4771-432F-2749-B613-9DE342B45279}"/>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6E357648-1818-F440-9C19-5FB9BAE2F44D}"/>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0B63FE36-8700-E743-A8B4-72210C4931B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D8825233-5B26-F244-9ACF-85B1831253BA}"/>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4D8E650F-51C4-6944-8AF2-83837A5005F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B6EE6D33-E6EF-8C47-ACC2-F77EB3F020F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9F71B5B4-BCBA-E449-84A5-CC5CB74771C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6371C824-7944-D743-88C8-168BD5DA74E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TextBox 7">
            <a:extLst>
              <a:ext uri="{FF2B5EF4-FFF2-40B4-BE49-F238E27FC236}">
                <a16:creationId xmlns:a16="http://schemas.microsoft.com/office/drawing/2014/main" id="{D0F4FA2B-3B48-5949-99A5-40C52A59F366}"/>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White Text Slide - Two Line Title – No Sub – 2 Col</a:t>
            </a:r>
          </a:p>
        </p:txBody>
      </p:sp>
      <p:sp>
        <p:nvSpPr>
          <p:cNvPr id="7" name="Text Placeholder 65">
            <a:extLst>
              <a:ext uri="{FF2B5EF4-FFF2-40B4-BE49-F238E27FC236}">
                <a16:creationId xmlns:a16="http://schemas.microsoft.com/office/drawing/2014/main" id="{657C8F90-7194-A743-9D7D-29D7240B7AAB}"/>
              </a:ext>
            </a:extLst>
          </p:cNvPr>
          <p:cNvSpPr>
            <a:spLocks noGrp="1"/>
          </p:cNvSpPr>
          <p:nvPr>
            <p:ph type="body" sz="quarter" idx="14" hasCustomPrompt="1"/>
          </p:nvPr>
        </p:nvSpPr>
        <p:spPr>
          <a:xfrm>
            <a:off x="171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6">
            <a:extLst>
              <a:ext uri="{FF2B5EF4-FFF2-40B4-BE49-F238E27FC236}">
                <a16:creationId xmlns:a16="http://schemas.microsoft.com/office/drawing/2014/main" id="{AD4E5EB5-3CE3-1D45-B7A0-BB5CE104B806}"/>
              </a:ext>
            </a:extLst>
          </p:cNvPr>
          <p:cNvSpPr>
            <a:spLocks noGrp="1"/>
          </p:cNvSpPr>
          <p:nvPr>
            <p:ph type="body" sz="quarter" idx="15" hasCustomPrompt="1"/>
          </p:nvPr>
        </p:nvSpPr>
        <p:spPr>
          <a:xfrm>
            <a:off x="171450" y="854613"/>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0" name="Text Placeholder 65">
            <a:extLst>
              <a:ext uri="{FF2B5EF4-FFF2-40B4-BE49-F238E27FC236}">
                <a16:creationId xmlns:a16="http://schemas.microsoft.com/office/drawing/2014/main" id="{C6B62553-D9FB-494E-AA6D-E407A7DAB2A3}"/>
              </a:ext>
            </a:extLst>
          </p:cNvPr>
          <p:cNvSpPr>
            <a:spLocks noGrp="1"/>
          </p:cNvSpPr>
          <p:nvPr>
            <p:ph type="body" sz="quarter" idx="16" hasCustomPrompt="1"/>
          </p:nvPr>
        </p:nvSpPr>
        <p:spPr>
          <a:xfrm>
            <a:off x="4743450" y="1784660"/>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169D66DF-15E3-304C-8008-B22FA84B8BB5}"/>
              </a:ext>
            </a:extLst>
          </p:cNvPr>
          <p:cNvSpPr>
            <a:spLocks noGrp="1"/>
          </p:cNvSpPr>
          <p:nvPr>
            <p:ph type="body" sz="quarter" idx="17" hasCustomPrompt="1"/>
          </p:nvPr>
        </p:nvSpPr>
        <p:spPr>
          <a:xfrm>
            <a:off x="4743450" y="854613"/>
            <a:ext cx="4229100" cy="926431"/>
          </a:xfrm>
        </p:spPr>
        <p:txBody>
          <a:bodyPr anchor="b">
            <a:normAutofit/>
          </a:bodyPr>
          <a:lstStyle>
            <a:lvl1pPr marL="0" marR="0" indent="0" algn="l" defTabSz="685783" rtl="0" eaLnBrk="1" fontAlgn="auto" latinLnBrk="0" hangingPunct="1">
              <a:lnSpc>
                <a:spcPct val="100000"/>
              </a:lnSpc>
              <a:spcBef>
                <a:spcPts val="750"/>
              </a:spcBef>
              <a:spcAft>
                <a:spcPts val="0"/>
              </a:spcAft>
              <a:buClrTx/>
              <a:buSzTx/>
              <a:buFont typeface="Arial" panose="020B0604020202020204" pitchFamily="34" charset="0"/>
              <a:buNone/>
              <a:tabLst/>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3" name="Footer Placeholder 2">
            <a:extLst>
              <a:ext uri="{FF2B5EF4-FFF2-40B4-BE49-F238E27FC236}">
                <a16:creationId xmlns:a16="http://schemas.microsoft.com/office/drawing/2014/main" id="{013505F0-4477-9C4F-BD95-F652BF09290A}"/>
              </a:ext>
            </a:extLst>
          </p:cNvPr>
          <p:cNvSpPr>
            <a:spLocks noGrp="1"/>
          </p:cNvSpPr>
          <p:nvPr>
            <p:ph type="ftr" sz="quarter" idx="18"/>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2" name="Title 5">
            <a:extLst>
              <a:ext uri="{FF2B5EF4-FFF2-40B4-BE49-F238E27FC236}">
                <a16:creationId xmlns:a16="http://schemas.microsoft.com/office/drawing/2014/main" id="{990E713D-8434-CB43-8BDE-A2F3F75038DD}"/>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C929446-E77B-D14C-9234-E26121184EED}"/>
              </a:ext>
            </a:extLst>
          </p:cNvPr>
          <p:cNvSpPr>
            <a:spLocks noGrp="1"/>
          </p:cNvSpPr>
          <p:nvPr>
            <p:ph type="body" sz="quarter" idx="19"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42" name="TextBox 41">
            <a:extLst>
              <a:ext uri="{FF2B5EF4-FFF2-40B4-BE49-F238E27FC236}">
                <a16:creationId xmlns:a16="http://schemas.microsoft.com/office/drawing/2014/main" id="{77557586-C1C7-EE4F-A63A-3B8C6285D1B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240982716"/>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w/ Image | Barrel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4BA46AC-98FC-DD46-BA51-BA3AC237A15A}"/>
              </a:ext>
            </a:extLst>
          </p:cNvPr>
          <p:cNvSpPr>
            <a:spLocks noGrp="1"/>
          </p:cNvSpPr>
          <p:nvPr>
            <p:ph type="pic" sz="quarter" idx="18" hasCustomPrompt="1"/>
          </p:nvPr>
        </p:nvSpPr>
        <p:spPr>
          <a:xfrm>
            <a:off x="181535" y="695479"/>
            <a:ext cx="4229099" cy="4279436"/>
          </a:xfrm>
          <a:custGeom>
            <a:avLst/>
            <a:gdLst>
              <a:gd name="connsiteX0" fmla="*/ 924224 w 5638798"/>
              <a:gd name="connsiteY0" fmla="*/ 0 h 5705915"/>
              <a:gd name="connsiteX1" fmla="*/ 1130990 w 5638798"/>
              <a:gd name="connsiteY1" fmla="*/ 0 h 5705915"/>
              <a:gd name="connsiteX2" fmla="*/ 1336657 w 5638798"/>
              <a:gd name="connsiteY2" fmla="*/ 0 h 5705915"/>
              <a:gd name="connsiteX3" fmla="*/ 4302142 w 5638798"/>
              <a:gd name="connsiteY3" fmla="*/ 0 h 5705915"/>
              <a:gd name="connsiteX4" fmla="*/ 4714629 w 5638798"/>
              <a:gd name="connsiteY4" fmla="*/ 0 h 5705915"/>
              <a:gd name="connsiteX5" fmla="*/ 4831814 w 5638798"/>
              <a:gd name="connsiteY5" fmla="*/ 68800 h 5705915"/>
              <a:gd name="connsiteX6" fmla="*/ 5638798 w 5638798"/>
              <a:gd name="connsiteY6" fmla="*/ 2852984 h 5705915"/>
              <a:gd name="connsiteX7" fmla="*/ 4831814 w 5638798"/>
              <a:gd name="connsiteY7" fmla="*/ 5637168 h 5705915"/>
              <a:gd name="connsiteX8" fmla="*/ 4714629 w 5638798"/>
              <a:gd name="connsiteY8" fmla="*/ 5705915 h 5705915"/>
              <a:gd name="connsiteX9" fmla="*/ 4507804 w 5638798"/>
              <a:gd name="connsiteY9" fmla="*/ 5705915 h 5705915"/>
              <a:gd name="connsiteX10" fmla="*/ 4302142 w 5638798"/>
              <a:gd name="connsiteY10" fmla="*/ 5705915 h 5705915"/>
              <a:gd name="connsiteX11" fmla="*/ 1336657 w 5638798"/>
              <a:gd name="connsiteY11" fmla="*/ 5705915 h 5705915"/>
              <a:gd name="connsiteX12" fmla="*/ 1130990 w 5638798"/>
              <a:gd name="connsiteY12" fmla="*/ 5705915 h 5705915"/>
              <a:gd name="connsiteX13" fmla="*/ 924224 w 5638798"/>
              <a:gd name="connsiteY13" fmla="*/ 5705915 h 5705915"/>
              <a:gd name="connsiteX14" fmla="*/ 806985 w 5638798"/>
              <a:gd name="connsiteY14" fmla="*/ 5637168 h 5705915"/>
              <a:gd name="connsiteX15" fmla="*/ 0 w 5638798"/>
              <a:gd name="connsiteY15" fmla="*/ 2852984 h 5705915"/>
              <a:gd name="connsiteX16" fmla="*/ 806985 w 5638798"/>
              <a:gd name="connsiteY16" fmla="*/ 68800 h 5705915"/>
              <a:gd name="connsiteX17" fmla="*/ 924224 w 5638798"/>
              <a:gd name="connsiteY17" fmla="*/ 0 h 57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38798" h="5705915">
                <a:moveTo>
                  <a:pt x="924224" y="0"/>
                </a:moveTo>
                <a:lnTo>
                  <a:pt x="1130990" y="0"/>
                </a:lnTo>
                <a:lnTo>
                  <a:pt x="1336657" y="0"/>
                </a:lnTo>
                <a:lnTo>
                  <a:pt x="4302142" y="0"/>
                </a:lnTo>
                <a:lnTo>
                  <a:pt x="4714629" y="0"/>
                </a:lnTo>
                <a:cubicBezTo>
                  <a:pt x="4750794" y="0"/>
                  <a:pt x="4792987" y="8200"/>
                  <a:pt x="4831814" y="68800"/>
                </a:cubicBezTo>
                <a:cubicBezTo>
                  <a:pt x="5367287" y="904132"/>
                  <a:pt x="5638798" y="1840900"/>
                  <a:pt x="5638798" y="2852984"/>
                </a:cubicBezTo>
                <a:cubicBezTo>
                  <a:pt x="5638798" y="3865069"/>
                  <a:pt x="5367287" y="4801837"/>
                  <a:pt x="4831814" y="5637168"/>
                </a:cubicBezTo>
                <a:cubicBezTo>
                  <a:pt x="4792987" y="5697769"/>
                  <a:pt x="4750794" y="5705915"/>
                  <a:pt x="4714629" y="5705915"/>
                </a:cubicBezTo>
                <a:lnTo>
                  <a:pt x="4507804" y="5705915"/>
                </a:lnTo>
                <a:lnTo>
                  <a:pt x="4302142" y="5705915"/>
                </a:lnTo>
                <a:lnTo>
                  <a:pt x="1336657" y="5705915"/>
                </a:lnTo>
                <a:lnTo>
                  <a:pt x="1130990" y="5705915"/>
                </a:lnTo>
                <a:lnTo>
                  <a:pt x="924224" y="5705915"/>
                </a:lnTo>
                <a:cubicBezTo>
                  <a:pt x="888058" y="5705915"/>
                  <a:pt x="845812" y="5697769"/>
                  <a:pt x="806985" y="5637168"/>
                </a:cubicBezTo>
                <a:cubicBezTo>
                  <a:pt x="271511" y="4801837"/>
                  <a:pt x="0" y="3865069"/>
                  <a:pt x="0" y="2852984"/>
                </a:cubicBezTo>
                <a:cubicBezTo>
                  <a:pt x="0" y="1840900"/>
                  <a:pt x="271511" y="904132"/>
                  <a:pt x="806985" y="68800"/>
                </a:cubicBezTo>
                <a:cubicBezTo>
                  <a:pt x="845812" y="8200"/>
                  <a:pt x="888058" y="0"/>
                  <a:pt x="924224"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80131"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Barrel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A64C2D97-3966-514D-99CF-EDCCE37BFF00}"/>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05275AF4-1D10-C447-B891-B34661F22D09}"/>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94514B85-AA77-A048-B30D-23020F018A85}"/>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EF5BFC41-5A5F-134A-AB93-90CB7DC274E3}"/>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78546C08-1E73-8541-8DDB-3FD8FCE71B6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6829257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over - Light Photo - Full Bleed">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400E3-F6F2-A34E-B550-7BA146321C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4769" b="13495"/>
          <a:stretch/>
        </p:blipFill>
        <p:spPr>
          <a:xfrm>
            <a:off x="190500" y="1945758"/>
            <a:ext cx="4218590" cy="3026292"/>
          </a:xfrm>
          <a:prstGeom prst="rect">
            <a:avLst/>
          </a:prstGeom>
        </p:spPr>
      </p:pic>
      <p:sp>
        <p:nvSpPr>
          <p:cNvPr id="14" name="Rectangle 13">
            <a:extLst>
              <a:ext uri="{FF2B5EF4-FFF2-40B4-BE49-F238E27FC236}">
                <a16:creationId xmlns:a16="http://schemas.microsoft.com/office/drawing/2014/main" id="{B0528901-C157-AF46-A693-27C8080A27E6}"/>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61A8046B-DFC8-2145-94FA-4A86A74443C3}"/>
              </a:ext>
            </a:extLst>
          </p:cNvPr>
          <p:cNvSpPr/>
          <p:nvPr userDrawn="1"/>
        </p:nvSpPr>
        <p:spPr>
          <a:xfrm>
            <a:off x="0" y="0"/>
            <a:ext cx="4572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38" name="Footer Placeholder 37">
            <a:extLst>
              <a:ext uri="{FF2B5EF4-FFF2-40B4-BE49-F238E27FC236}">
                <a16:creationId xmlns:a16="http://schemas.microsoft.com/office/drawing/2014/main" id="{113593E4-629E-9A43-93AB-AC8CB1C1DBFD}"/>
              </a:ext>
            </a:extLst>
          </p:cNvPr>
          <p:cNvSpPr>
            <a:spLocks noGrp="1"/>
          </p:cNvSpPr>
          <p:nvPr>
            <p:ph type="ftr" sz="quarter" idx="11"/>
          </p:nvPr>
        </p:nvSpPr>
        <p:spPr/>
        <p:txBody>
          <a:bodyPr/>
          <a:lstStyle>
            <a:lvl1pPr>
              <a:defRPr>
                <a:solidFill>
                  <a:schemeClr val="tx1"/>
                </a:solidFill>
              </a:defRPr>
            </a:lvl1pPr>
          </a:lstStyle>
          <a:p>
            <a:r>
              <a:rPr lang="en-US"/>
              <a:t>©2021 Girl Scouts of the USA. All Rights Reserved.  Not for public distribution.</a:t>
            </a:r>
          </a:p>
        </p:txBody>
      </p:sp>
      <p:sp>
        <p:nvSpPr>
          <p:cNvPr id="4" name="Rounded Rectangle 3">
            <a:extLst>
              <a:ext uri="{FF2B5EF4-FFF2-40B4-BE49-F238E27FC236}">
                <a16:creationId xmlns:a16="http://schemas.microsoft.com/office/drawing/2014/main" id="{DD9FDBE9-E973-F943-BD3F-ECEEBC521C6A}"/>
              </a:ext>
            </a:extLst>
          </p:cNvPr>
          <p:cNvSpPr/>
          <p:nvPr userDrawn="1"/>
        </p:nvSpPr>
        <p:spPr>
          <a:xfrm>
            <a:off x="190500" y="171450"/>
            <a:ext cx="4229100" cy="1467779"/>
          </a:xfrm>
          <a:prstGeom prst="roundRect">
            <a:avLst>
              <a:gd name="adj" fmla="val 60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1">
            <a:extLst>
              <a:ext uri="{FF2B5EF4-FFF2-40B4-BE49-F238E27FC236}">
                <a16:creationId xmlns:a16="http://schemas.microsoft.com/office/drawing/2014/main" id="{D6F6795D-858E-D241-920D-F697B9E1CD87}"/>
              </a:ext>
            </a:extLst>
          </p:cNvPr>
          <p:cNvSpPr>
            <a:spLocks noGrp="1"/>
          </p:cNvSpPr>
          <p:nvPr>
            <p:ph type="title" hasCustomPrompt="1"/>
          </p:nvPr>
        </p:nvSpPr>
        <p:spPr>
          <a:xfrm>
            <a:off x="180326" y="2254597"/>
            <a:ext cx="4229100" cy="1138793"/>
          </a:xfrm>
        </p:spPr>
        <p:txBody>
          <a:bodyPr anchor="b"/>
          <a:lstStyle>
            <a:lvl1pPr algn="ctr">
              <a:lnSpc>
                <a:spcPct val="100000"/>
              </a:lnSpc>
              <a:defRPr sz="2400" b="0" i="0">
                <a:solidFill>
                  <a:schemeClr val="tx1"/>
                </a:solidFill>
                <a:latin typeface="Girl Scout Display Light" panose="02020003000000000000" pitchFamily="18" charset="0"/>
              </a:defRPr>
            </a:lvl1pPr>
          </a:lstStyle>
          <a:p>
            <a:r>
              <a:rPr lang="en-US" dirty="0"/>
              <a:t>Type Here to Enter a</a:t>
            </a:r>
            <a:br>
              <a:rPr lang="en-US" dirty="0"/>
            </a:br>
            <a:r>
              <a:rPr lang="en-US" dirty="0"/>
              <a:t>Multi-line Presentation Title</a:t>
            </a:r>
          </a:p>
        </p:txBody>
      </p:sp>
      <p:sp>
        <p:nvSpPr>
          <p:cNvPr id="21" name="Text Placeholder 46">
            <a:extLst>
              <a:ext uri="{FF2B5EF4-FFF2-40B4-BE49-F238E27FC236}">
                <a16:creationId xmlns:a16="http://schemas.microsoft.com/office/drawing/2014/main" id="{DB5573B8-5548-6E43-A2D2-1EB3567E4164}"/>
              </a:ext>
            </a:extLst>
          </p:cNvPr>
          <p:cNvSpPr>
            <a:spLocks noGrp="1"/>
          </p:cNvSpPr>
          <p:nvPr>
            <p:ph type="body" sz="quarter" idx="15" hasCustomPrompt="1"/>
          </p:nvPr>
        </p:nvSpPr>
        <p:spPr>
          <a:xfrm>
            <a:off x="171646" y="3434367"/>
            <a:ext cx="4229100" cy="806147"/>
          </a:xfrm>
        </p:spPr>
        <p:txBody>
          <a:bodyPr lIns="182880" rIns="182880" anchor="ctr">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baseline="0">
                <a:solidFill>
                  <a:schemeClr val="tx1"/>
                </a:solidFill>
                <a:latin typeface="Girl Scout Display Light" panose="02020003000000000000" pitchFamily="18" charset="0"/>
              </a:defRPr>
            </a:lvl1pPr>
          </a:lstStyle>
          <a:p>
            <a:pPr lvl="0"/>
            <a:r>
              <a:rPr lang="en-US" dirty="0"/>
              <a:t>Type here to enter a multi-line cover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3" name="Picture Placeholder 9">
            <a:extLst>
              <a:ext uri="{FF2B5EF4-FFF2-40B4-BE49-F238E27FC236}">
                <a16:creationId xmlns:a16="http://schemas.microsoft.com/office/drawing/2014/main" id="{6653820D-0BB0-DE46-9ADD-29A9845686B2}"/>
              </a:ext>
            </a:extLst>
          </p:cNvPr>
          <p:cNvSpPr>
            <a:spLocks noGrp="1"/>
          </p:cNvSpPr>
          <p:nvPr>
            <p:ph type="pic" sz="quarter" idx="21" hasCustomPrompt="1"/>
          </p:nvPr>
        </p:nvSpPr>
        <p:spPr>
          <a:xfrm>
            <a:off x="477003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6" name="TextBox 15">
            <a:extLst>
              <a:ext uri="{FF2B5EF4-FFF2-40B4-BE49-F238E27FC236}">
                <a16:creationId xmlns:a16="http://schemas.microsoft.com/office/drawing/2014/main" id="{798A7FE0-8AFC-C645-8D59-B15F27B8BF83}"/>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Front Cover Slide - Arch Frame</a:t>
            </a:r>
          </a:p>
        </p:txBody>
      </p:sp>
      <p:sp>
        <p:nvSpPr>
          <p:cNvPr id="17" name="TextBox 16">
            <a:extLst>
              <a:ext uri="{FF2B5EF4-FFF2-40B4-BE49-F238E27FC236}">
                <a16:creationId xmlns:a16="http://schemas.microsoft.com/office/drawing/2014/main" id="{EA890F65-B82D-3C48-8484-74BF193CD68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endParaRPr kumimoji="0" lang="en-US" sz="800" b="0" i="0" u="none" strike="noStrike" kern="1200" cap="none" spc="0" normalizeH="0" baseline="0" noProof="0" dirty="0">
              <a:ln>
                <a:noFill/>
              </a:ln>
              <a:solidFill>
                <a:srgbClr val="808080"/>
              </a:solidFill>
              <a:effectLst/>
              <a:uLnTx/>
              <a:uFillTx/>
              <a:latin typeface="Girl Scout Display Light" panose="02020003000000000000" pitchFamily="18" charset="0"/>
              <a:ea typeface="+mn-ea"/>
              <a:cs typeface="+mn-cs"/>
            </a:endParaRP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algn="l"/>
            <a:r>
              <a:rPr lang="en-US" sz="800" b="0" i="0" dirty="0">
                <a:solidFill>
                  <a:srgbClr val="808080"/>
                </a:solidFill>
                <a:latin typeface="Girl Scout Display Light" panose="02020003000000000000" pitchFamily="18" charset="0"/>
              </a:rPr>
              <a:t>Slide Subtitle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(within shape holder):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Centered</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74511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uild="p">
        <p:tmplLst>
          <p:tmpl lvl="1">
            <p:tnLst>
              <p:par>
                <p:cTn presetID="10"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3" grpId="0" animBg="1"/>
    </p:bldLst>
  </p:timing>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w/ Image | Pennant Frame">
    <p:bg>
      <p:bgPr>
        <a:solidFill>
          <a:schemeClr val="accent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2EC69CF5-B176-B747-AD35-003EA6C40618}"/>
              </a:ext>
            </a:extLst>
          </p:cNvPr>
          <p:cNvSpPr>
            <a:spLocks noGrp="1"/>
          </p:cNvSpPr>
          <p:nvPr>
            <p:ph type="pic" sz="quarter" idx="16" hasCustomPrompt="1"/>
          </p:nvPr>
        </p:nvSpPr>
        <p:spPr>
          <a:xfrm>
            <a:off x="266700" y="690907"/>
            <a:ext cx="4247059" cy="4294929"/>
          </a:xfrm>
          <a:custGeom>
            <a:avLst/>
            <a:gdLst>
              <a:gd name="connsiteX0" fmla="*/ 156348 w 5662745"/>
              <a:gd name="connsiteY0" fmla="*/ 0 h 5726572"/>
              <a:gd name="connsiteX1" fmla="*/ 5506398 w 5662745"/>
              <a:gd name="connsiteY1" fmla="*/ 0 h 5726572"/>
              <a:gd name="connsiteX2" fmla="*/ 5506464 w 5662745"/>
              <a:gd name="connsiteY2" fmla="*/ 0 h 5726572"/>
              <a:gd name="connsiteX3" fmla="*/ 5662745 w 5662745"/>
              <a:gd name="connsiteY3" fmla="*/ 156413 h 5726572"/>
              <a:gd name="connsiteX4" fmla="*/ 5662745 w 5662745"/>
              <a:gd name="connsiteY4" fmla="*/ 1617456 h 5726572"/>
              <a:gd name="connsiteX5" fmla="*/ 5662745 w 5662745"/>
              <a:gd name="connsiteY5" fmla="*/ 2932906 h 5726572"/>
              <a:gd name="connsiteX6" fmla="*/ 5662745 w 5662745"/>
              <a:gd name="connsiteY6" fmla="*/ 3638178 h 5726572"/>
              <a:gd name="connsiteX7" fmla="*/ 5597931 w 5662745"/>
              <a:gd name="connsiteY7" fmla="*/ 3764961 h 5726572"/>
              <a:gd name="connsiteX8" fmla="*/ 2922906 w 5662745"/>
              <a:gd name="connsiteY8" fmla="*/ 5697008 h 5726572"/>
              <a:gd name="connsiteX9" fmla="*/ 2739840 w 5662745"/>
              <a:gd name="connsiteY9" fmla="*/ 5697008 h 5726572"/>
              <a:gd name="connsiteX10" fmla="*/ 64815 w 5662745"/>
              <a:gd name="connsiteY10" fmla="*/ 3764961 h 5726572"/>
              <a:gd name="connsiteX11" fmla="*/ 1 w 5662745"/>
              <a:gd name="connsiteY11" fmla="*/ 3638178 h 5726572"/>
              <a:gd name="connsiteX12" fmla="*/ 1 w 5662745"/>
              <a:gd name="connsiteY12" fmla="*/ 2932906 h 5726572"/>
              <a:gd name="connsiteX13" fmla="*/ 1 w 5662745"/>
              <a:gd name="connsiteY13" fmla="*/ 1617456 h 5726572"/>
              <a:gd name="connsiteX14" fmla="*/ 1 w 5662745"/>
              <a:gd name="connsiteY14" fmla="*/ 156413 h 5726572"/>
              <a:gd name="connsiteX15" fmla="*/ 1 w 5662745"/>
              <a:gd name="connsiteY15" fmla="*/ 156347 h 5726572"/>
              <a:gd name="connsiteX16" fmla="*/ 156348 w 5662745"/>
              <a:gd name="connsiteY16" fmla="*/ 0 h 572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62745" h="5726572">
                <a:moveTo>
                  <a:pt x="156348" y="0"/>
                </a:moveTo>
                <a:lnTo>
                  <a:pt x="5506398" y="0"/>
                </a:lnTo>
                <a:cubicBezTo>
                  <a:pt x="5506420" y="0"/>
                  <a:pt x="5506442" y="0"/>
                  <a:pt x="5506464" y="0"/>
                </a:cubicBezTo>
                <a:cubicBezTo>
                  <a:pt x="5592812" y="37"/>
                  <a:pt x="5662781" y="70065"/>
                  <a:pt x="5662745" y="156413"/>
                </a:cubicBezTo>
                <a:lnTo>
                  <a:pt x="5662745" y="1617456"/>
                </a:lnTo>
                <a:lnTo>
                  <a:pt x="5662745" y="2932906"/>
                </a:lnTo>
                <a:lnTo>
                  <a:pt x="5662745" y="3638178"/>
                </a:lnTo>
                <a:cubicBezTo>
                  <a:pt x="5662755" y="3688395"/>
                  <a:pt x="5638643" y="3735562"/>
                  <a:pt x="5597931" y="3764961"/>
                </a:cubicBezTo>
                <a:lnTo>
                  <a:pt x="2922906" y="5697008"/>
                </a:lnTo>
                <a:cubicBezTo>
                  <a:pt x="2868250" y="5736427"/>
                  <a:pt x="2794496" y="5736427"/>
                  <a:pt x="2739840" y="5697008"/>
                </a:cubicBezTo>
                <a:lnTo>
                  <a:pt x="64815" y="3764961"/>
                </a:lnTo>
                <a:cubicBezTo>
                  <a:pt x="24103" y="3735562"/>
                  <a:pt x="-9" y="3688395"/>
                  <a:pt x="1" y="3638178"/>
                </a:cubicBezTo>
                <a:lnTo>
                  <a:pt x="1" y="2932906"/>
                </a:lnTo>
                <a:lnTo>
                  <a:pt x="1" y="1617456"/>
                </a:lnTo>
                <a:lnTo>
                  <a:pt x="1" y="156413"/>
                </a:lnTo>
                <a:cubicBezTo>
                  <a:pt x="1" y="156391"/>
                  <a:pt x="1" y="156369"/>
                  <a:pt x="1" y="156347"/>
                </a:cubicBezTo>
                <a:cubicBezTo>
                  <a:pt x="1" y="69999"/>
                  <a:pt x="70000" y="0"/>
                  <a:pt x="156348"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33" name="TextBox 32">
            <a:extLst>
              <a:ext uri="{FF2B5EF4-FFF2-40B4-BE49-F238E27FC236}">
                <a16:creationId xmlns:a16="http://schemas.microsoft.com/office/drawing/2014/main" id="{68A41178-4828-B74F-B597-7FD34883F753}"/>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Pennant Frame</a:t>
            </a:r>
          </a:p>
        </p:txBody>
      </p:sp>
      <p:sp>
        <p:nvSpPr>
          <p:cNvPr id="34" name="Footer Placeholder 33">
            <a:extLst>
              <a:ext uri="{FF2B5EF4-FFF2-40B4-BE49-F238E27FC236}">
                <a16:creationId xmlns:a16="http://schemas.microsoft.com/office/drawing/2014/main" id="{509919CE-04D4-EA46-9107-E478D04393E0}"/>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0E61F1E6-DFFA-5F41-B1AF-5466A55091C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4C434434-553A-AA42-8DDA-719B2639F052}"/>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83E0A906-D354-D944-B7D0-C29B36E14838}"/>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45A4C29F-04EE-D44F-87CC-FBB5A278DFBF}"/>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AF2C7295-BA0E-8A4A-B4C5-58CDB9CCECA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200122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 Image | Notched Frame">
    <p:bg>
      <p:bgPr>
        <a:solidFill>
          <a:schemeClr val="accen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B82D79D-7DBC-994D-8400-E72A46A727A7}"/>
              </a:ext>
            </a:extLst>
          </p:cNvPr>
          <p:cNvSpPr>
            <a:spLocks noGrp="1"/>
          </p:cNvSpPr>
          <p:nvPr>
            <p:ph type="pic" sz="quarter" idx="18" hasCustomPrompt="1"/>
          </p:nvPr>
        </p:nvSpPr>
        <p:spPr>
          <a:xfrm>
            <a:off x="200597" y="685801"/>
            <a:ext cx="4219003" cy="4286250"/>
          </a:xfrm>
          <a:custGeom>
            <a:avLst/>
            <a:gdLst>
              <a:gd name="connsiteX0" fmla="*/ 476535 w 5625337"/>
              <a:gd name="connsiteY0" fmla="*/ 0 h 5715000"/>
              <a:gd name="connsiteX1" fmla="*/ 1487792 w 5625337"/>
              <a:gd name="connsiteY1" fmla="*/ 0 h 5715000"/>
              <a:gd name="connsiteX2" fmla="*/ 1952592 w 5625337"/>
              <a:gd name="connsiteY2" fmla="*/ 0 h 5715000"/>
              <a:gd name="connsiteX3" fmla="*/ 3672747 w 5625337"/>
              <a:gd name="connsiteY3" fmla="*/ 0 h 5715000"/>
              <a:gd name="connsiteX4" fmla="*/ 5148802 w 5625337"/>
              <a:gd name="connsiteY4" fmla="*/ 0 h 5715000"/>
              <a:gd name="connsiteX5" fmla="*/ 5173853 w 5625337"/>
              <a:gd name="connsiteY5" fmla="*/ 25104 h 5715000"/>
              <a:gd name="connsiteX6" fmla="*/ 5600234 w 5625337"/>
              <a:gd name="connsiteY6" fmla="*/ 451486 h 5715000"/>
              <a:gd name="connsiteX7" fmla="*/ 5625337 w 5625337"/>
              <a:gd name="connsiteY7" fmla="*/ 476535 h 5715000"/>
              <a:gd name="connsiteX8" fmla="*/ 5625337 w 5625337"/>
              <a:gd name="connsiteY8" fmla="*/ 5238465 h 5715000"/>
              <a:gd name="connsiteX9" fmla="*/ 5600234 w 5625337"/>
              <a:gd name="connsiteY9" fmla="*/ 5263516 h 5715000"/>
              <a:gd name="connsiteX10" fmla="*/ 5173853 w 5625337"/>
              <a:gd name="connsiteY10" fmla="*/ 5689898 h 5715000"/>
              <a:gd name="connsiteX11" fmla="*/ 5148802 w 5625337"/>
              <a:gd name="connsiteY11" fmla="*/ 5715000 h 5715000"/>
              <a:gd name="connsiteX12" fmla="*/ 4137546 w 5625337"/>
              <a:gd name="connsiteY12" fmla="*/ 5715000 h 5715000"/>
              <a:gd name="connsiteX13" fmla="*/ 3672747 w 5625337"/>
              <a:gd name="connsiteY13" fmla="*/ 5715000 h 5715000"/>
              <a:gd name="connsiteX14" fmla="*/ 1952592 w 5625337"/>
              <a:gd name="connsiteY14" fmla="*/ 5715000 h 5715000"/>
              <a:gd name="connsiteX15" fmla="*/ 1487792 w 5625337"/>
              <a:gd name="connsiteY15" fmla="*/ 5715000 h 5715000"/>
              <a:gd name="connsiteX16" fmla="*/ 476535 w 5625337"/>
              <a:gd name="connsiteY16" fmla="*/ 5715000 h 5715000"/>
              <a:gd name="connsiteX17" fmla="*/ 451485 w 5625337"/>
              <a:gd name="connsiteY17" fmla="*/ 5689898 h 5715000"/>
              <a:gd name="connsiteX18" fmla="*/ 25103 w 5625337"/>
              <a:gd name="connsiteY18" fmla="*/ 5263516 h 5715000"/>
              <a:gd name="connsiteX19" fmla="*/ 0 w 5625337"/>
              <a:gd name="connsiteY19" fmla="*/ 5238465 h 5715000"/>
              <a:gd name="connsiteX20" fmla="*/ 0 w 5625337"/>
              <a:gd name="connsiteY20" fmla="*/ 476535 h 5715000"/>
              <a:gd name="connsiteX21" fmla="*/ 25103 w 5625337"/>
              <a:gd name="connsiteY21" fmla="*/ 451486 h 5715000"/>
              <a:gd name="connsiteX22" fmla="*/ 451485 w 5625337"/>
              <a:gd name="connsiteY22" fmla="*/ 25104 h 5715000"/>
              <a:gd name="connsiteX23" fmla="*/ 476535 w 5625337"/>
              <a:gd name="connsiteY23"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25337" h="5715000">
                <a:moveTo>
                  <a:pt x="476535" y="0"/>
                </a:moveTo>
                <a:lnTo>
                  <a:pt x="1487792" y="0"/>
                </a:lnTo>
                <a:lnTo>
                  <a:pt x="1952592" y="0"/>
                </a:lnTo>
                <a:lnTo>
                  <a:pt x="3672747" y="0"/>
                </a:lnTo>
                <a:lnTo>
                  <a:pt x="5148802" y="0"/>
                </a:lnTo>
                <a:cubicBezTo>
                  <a:pt x="5162572" y="202"/>
                  <a:pt x="5173680" y="11332"/>
                  <a:pt x="5173853" y="25104"/>
                </a:cubicBezTo>
                <a:cubicBezTo>
                  <a:pt x="5186922" y="254956"/>
                  <a:pt x="5370405" y="438414"/>
                  <a:pt x="5600234" y="451486"/>
                </a:cubicBezTo>
                <a:cubicBezTo>
                  <a:pt x="5613961" y="451795"/>
                  <a:pt x="5625017" y="462822"/>
                  <a:pt x="5625337" y="476535"/>
                </a:cubicBezTo>
                <a:lnTo>
                  <a:pt x="5625337" y="5238465"/>
                </a:lnTo>
                <a:cubicBezTo>
                  <a:pt x="5625124" y="5252235"/>
                  <a:pt x="5614014" y="5263344"/>
                  <a:pt x="5600234" y="5263516"/>
                </a:cubicBezTo>
                <a:cubicBezTo>
                  <a:pt x="5370405" y="5276585"/>
                  <a:pt x="5186922" y="5460069"/>
                  <a:pt x="5173853" y="5689898"/>
                </a:cubicBezTo>
                <a:cubicBezTo>
                  <a:pt x="5173542" y="5703624"/>
                  <a:pt x="5162513" y="5714680"/>
                  <a:pt x="5148802" y="5715000"/>
                </a:cubicBezTo>
                <a:lnTo>
                  <a:pt x="4137546" y="5715000"/>
                </a:lnTo>
                <a:lnTo>
                  <a:pt x="3672747" y="5715000"/>
                </a:lnTo>
                <a:lnTo>
                  <a:pt x="1952592" y="5715000"/>
                </a:lnTo>
                <a:lnTo>
                  <a:pt x="1487792" y="5715000"/>
                </a:lnTo>
                <a:lnTo>
                  <a:pt x="476535" y="5715000"/>
                </a:lnTo>
                <a:cubicBezTo>
                  <a:pt x="462764" y="5714787"/>
                  <a:pt x="451657" y="5703677"/>
                  <a:pt x="451485" y="5689898"/>
                </a:cubicBezTo>
                <a:cubicBezTo>
                  <a:pt x="438414" y="5460069"/>
                  <a:pt x="254956" y="5276585"/>
                  <a:pt x="25103" y="5263516"/>
                </a:cubicBezTo>
                <a:cubicBezTo>
                  <a:pt x="11390" y="5263205"/>
                  <a:pt x="339" y="5252177"/>
                  <a:pt x="0" y="5238465"/>
                </a:cubicBezTo>
                <a:lnTo>
                  <a:pt x="0" y="476535"/>
                </a:lnTo>
                <a:cubicBezTo>
                  <a:pt x="202" y="462764"/>
                  <a:pt x="11331" y="451657"/>
                  <a:pt x="25103" y="451486"/>
                </a:cubicBezTo>
                <a:cubicBezTo>
                  <a:pt x="254956" y="438414"/>
                  <a:pt x="438414" y="254956"/>
                  <a:pt x="451485" y="25104"/>
                </a:cubicBezTo>
                <a:cubicBezTo>
                  <a:pt x="451795" y="11390"/>
                  <a:pt x="462822" y="339"/>
                  <a:pt x="476535"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Notched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96009BA2-1B01-6943-A564-BF8C4F71187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1A17D253-F796-9C4B-BEE8-0476A90457C8}"/>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D49CB0EF-456D-F04F-802F-74535B1C183F}"/>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89AF2B5F-8374-C946-B720-D13E23D1417C}"/>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B290D0FD-C0B8-404D-B743-8FF04CFA6F8F}"/>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119490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w/ Image | Arch Frame">
    <p:bg>
      <p:bgPr>
        <a:solidFill>
          <a:schemeClr val="accent1"/>
        </a:solidFill>
        <a:effectLst/>
      </p:bgPr>
    </p:bg>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169D9C8D-8764-AA4A-8076-BE099CCAF7E4}"/>
              </a:ext>
            </a:extLst>
          </p:cNvPr>
          <p:cNvSpPr>
            <a:spLocks noGrp="1"/>
          </p:cNvSpPr>
          <p:nvPr>
            <p:ph type="pic" sz="quarter" idx="18" hasCustomPrompt="1"/>
          </p:nvPr>
        </p:nvSpPr>
        <p:spPr>
          <a:xfrm>
            <a:off x="190500" y="685802"/>
            <a:ext cx="4229101" cy="4286251"/>
          </a:xfrm>
          <a:custGeom>
            <a:avLst/>
            <a:gdLst>
              <a:gd name="connsiteX0" fmla="*/ 2819401 w 5638801"/>
              <a:gd name="connsiteY0" fmla="*/ 0 h 5715001"/>
              <a:gd name="connsiteX1" fmla="*/ 5638801 w 5638801"/>
              <a:gd name="connsiteY1" fmla="*/ 2819401 h 5715001"/>
              <a:gd name="connsiteX2" fmla="*/ 5638801 w 5638801"/>
              <a:gd name="connsiteY2" fmla="*/ 3344780 h 5715001"/>
              <a:gd name="connsiteX3" fmla="*/ 5638801 w 5638801"/>
              <a:gd name="connsiteY3" fmla="*/ 3469578 h 5715001"/>
              <a:gd name="connsiteX4" fmla="*/ 5638801 w 5638801"/>
              <a:gd name="connsiteY4" fmla="*/ 4796589 h 5715001"/>
              <a:gd name="connsiteX5" fmla="*/ 5638801 w 5638801"/>
              <a:gd name="connsiteY5" fmla="*/ 4908883 h 5715001"/>
              <a:gd name="connsiteX6" fmla="*/ 5638801 w 5638801"/>
              <a:gd name="connsiteY6" fmla="*/ 5558355 h 5715001"/>
              <a:gd name="connsiteX7" fmla="*/ 5482155 w 5638801"/>
              <a:gd name="connsiteY7" fmla="*/ 5715001 h 5715001"/>
              <a:gd name="connsiteX8" fmla="*/ 156646 w 5638801"/>
              <a:gd name="connsiteY8" fmla="*/ 5715001 h 5715001"/>
              <a:gd name="connsiteX9" fmla="*/ 0 w 5638801"/>
              <a:gd name="connsiteY9" fmla="*/ 5558355 h 5715001"/>
              <a:gd name="connsiteX10" fmla="*/ 0 w 5638801"/>
              <a:gd name="connsiteY10" fmla="*/ 4908883 h 5715001"/>
              <a:gd name="connsiteX11" fmla="*/ 0 w 5638801"/>
              <a:gd name="connsiteY11" fmla="*/ 4796589 h 5715001"/>
              <a:gd name="connsiteX12" fmla="*/ 0 w 5638801"/>
              <a:gd name="connsiteY12" fmla="*/ 3469578 h 5715001"/>
              <a:gd name="connsiteX13" fmla="*/ 0 w 5638801"/>
              <a:gd name="connsiteY13" fmla="*/ 3344780 h 5715001"/>
              <a:gd name="connsiteX14" fmla="*/ 0 w 5638801"/>
              <a:gd name="connsiteY14" fmla="*/ 2819401 h 5715001"/>
              <a:gd name="connsiteX15" fmla="*/ 2819401 w 5638801"/>
              <a:gd name="connsiteY15" fmla="*/ 0 h 571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1" h="5715001">
                <a:moveTo>
                  <a:pt x="2819401" y="0"/>
                </a:moveTo>
                <a:cubicBezTo>
                  <a:pt x="4376512" y="0"/>
                  <a:pt x="5638801" y="1262289"/>
                  <a:pt x="5638801" y="2819401"/>
                </a:cubicBezTo>
                <a:lnTo>
                  <a:pt x="5638801" y="3344780"/>
                </a:lnTo>
                <a:lnTo>
                  <a:pt x="5638801" y="3469578"/>
                </a:lnTo>
                <a:lnTo>
                  <a:pt x="5638801" y="4796589"/>
                </a:lnTo>
                <a:lnTo>
                  <a:pt x="5638801" y="4908883"/>
                </a:lnTo>
                <a:lnTo>
                  <a:pt x="5638801" y="5558355"/>
                </a:lnTo>
                <a:cubicBezTo>
                  <a:pt x="5638801" y="5644869"/>
                  <a:pt x="5568669" y="5715001"/>
                  <a:pt x="5482155" y="5715001"/>
                </a:cubicBezTo>
                <a:lnTo>
                  <a:pt x="156646" y="5715001"/>
                </a:lnTo>
                <a:cubicBezTo>
                  <a:pt x="70133" y="5715001"/>
                  <a:pt x="0" y="5644869"/>
                  <a:pt x="0" y="5558355"/>
                </a:cubicBezTo>
                <a:lnTo>
                  <a:pt x="0" y="4908883"/>
                </a:lnTo>
                <a:lnTo>
                  <a:pt x="0" y="4796589"/>
                </a:lnTo>
                <a:lnTo>
                  <a:pt x="0" y="3469578"/>
                </a:lnTo>
                <a:lnTo>
                  <a:pt x="0" y="3344780"/>
                </a:lnTo>
                <a:lnTo>
                  <a:pt x="0" y="2819401"/>
                </a:lnTo>
                <a:cubicBezTo>
                  <a:pt x="0" y="1262289"/>
                  <a:pt x="1262289" y="0"/>
                  <a:pt x="2819401"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b="0" i="0">
                <a:latin typeface="Girl Scout Text Book" panose="02020003000000000000" pitchFamily="18" charset="0"/>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Text w/ Image - Arch Frame</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257175"/>
            <a:ext cx="8801100" cy="382004"/>
          </a:xfrm>
        </p:spPr>
        <p:txBody>
          <a:bodyPr/>
          <a:lstStyle>
            <a:lvl1pPr>
              <a:defRPr sz="1800" b="0" i="0">
                <a:solidFill>
                  <a:schemeClr val="tx1"/>
                </a:solidFill>
                <a:latin typeface="Girl Scout Text Book"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 Placeholder 65">
            <a:extLst>
              <a:ext uri="{FF2B5EF4-FFF2-40B4-BE49-F238E27FC236}">
                <a16:creationId xmlns:a16="http://schemas.microsoft.com/office/drawing/2014/main" id="{031C4493-8A76-764D-A7BC-8DBB97E0EECB}"/>
              </a:ext>
            </a:extLst>
          </p:cNvPr>
          <p:cNvSpPr>
            <a:spLocks noGrp="1"/>
          </p:cNvSpPr>
          <p:nvPr>
            <p:ph type="body" sz="quarter" idx="14" hasCustomPrompt="1"/>
          </p:nvPr>
        </p:nvSpPr>
        <p:spPr>
          <a:xfrm>
            <a:off x="4667250" y="2036954"/>
            <a:ext cx="4229100" cy="2649347"/>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6">
            <a:extLst>
              <a:ext uri="{FF2B5EF4-FFF2-40B4-BE49-F238E27FC236}">
                <a16:creationId xmlns:a16="http://schemas.microsoft.com/office/drawing/2014/main" id="{24213E13-FE2F-AC4E-AE58-890099A2A408}"/>
              </a:ext>
            </a:extLst>
          </p:cNvPr>
          <p:cNvSpPr>
            <a:spLocks noGrp="1"/>
          </p:cNvSpPr>
          <p:nvPr>
            <p:ph type="body" sz="quarter" idx="15" hasCustomPrompt="1"/>
          </p:nvPr>
        </p:nvSpPr>
        <p:spPr>
          <a:xfrm>
            <a:off x="4667250" y="1106907"/>
            <a:ext cx="4229100" cy="926431"/>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5" name="TextBox 14">
            <a:extLst>
              <a:ext uri="{FF2B5EF4-FFF2-40B4-BE49-F238E27FC236}">
                <a16:creationId xmlns:a16="http://schemas.microsoft.com/office/drawing/2014/main" id="{891F47CE-14A2-DE44-8702-2FF261E7ADA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 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Slide Paragraph Header</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Bold</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Bottom</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13.5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Tree>
    <p:extLst>
      <p:ext uri="{BB962C8B-B14F-4D97-AF65-F5344CB8AC3E}">
        <p14:creationId xmlns:p14="http://schemas.microsoft.com/office/powerpoint/2010/main" val="3495008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Only Slide | Vertical Split-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5230509E-8FCF-3844-8B50-C8E35AB0C53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017885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Only Slide | Vertic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Box 12">
            <a:extLst>
              <a:ext uri="{FF2B5EF4-FFF2-40B4-BE49-F238E27FC236}">
                <a16:creationId xmlns:a16="http://schemas.microsoft.com/office/drawing/2014/main" id="{18AFC4E6-3C61-BA42-B85C-25F4176F0A4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ext Placeholder 65">
            <a:extLst>
              <a:ext uri="{FF2B5EF4-FFF2-40B4-BE49-F238E27FC236}">
                <a16:creationId xmlns:a16="http://schemas.microsoft.com/office/drawing/2014/main" id="{167D7FE2-CFF1-A94E-86FA-417EB6BF10DE}"/>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591026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Only Slide | Vertic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Vertical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bg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2" name="TextBox 11">
            <a:extLst>
              <a:ext uri="{FF2B5EF4-FFF2-40B4-BE49-F238E27FC236}">
                <a16:creationId xmlns:a16="http://schemas.microsoft.com/office/drawing/2014/main" id="{730CE345-AA0C-444F-B283-75AC14064A9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a:t>
            </a:r>
            <a:r>
              <a:rPr lang="en-US" sz="800" b="0" i="0" dirty="0" err="1">
                <a:solidFill>
                  <a:srgbClr val="808080"/>
                </a:solidFill>
                <a:latin typeface="Girl Scout Display Light" panose="02020003000000000000" pitchFamily="18" charset="0"/>
              </a:rPr>
              <a:t>MIddle</a:t>
            </a:r>
            <a:endParaRPr lang="en-US" sz="800" b="0" i="0" dirty="0">
              <a:solidFill>
                <a:srgbClr val="808080"/>
              </a:solidFill>
              <a:latin typeface="Girl Scout Display Light" panose="02020003000000000000" pitchFamily="18" charset="0"/>
            </a:endParaRP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65">
            <a:extLst>
              <a:ext uri="{FF2B5EF4-FFF2-40B4-BE49-F238E27FC236}">
                <a16:creationId xmlns:a16="http://schemas.microsoft.com/office/drawing/2014/main" id="{A7380DD1-2484-3442-955E-08A47064186F}"/>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1893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9" name="TextBox 8">
            <a:extLst>
              <a:ext uri="{FF2B5EF4-FFF2-40B4-BE49-F238E27FC236}">
                <a16:creationId xmlns:a16="http://schemas.microsoft.com/office/drawing/2014/main" id="{E1014C8F-1E11-8140-A80C-C0E7E1F9DB9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38790632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B6770582-F29C-914F-87EA-2332C6AAC58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err="1">
                <a:solidFill>
                  <a:srgbClr val="808080"/>
                </a:solidFill>
                <a:latin typeface="Girl Scout Display Light" panose="02020003000000000000" pitchFamily="18" charset="0"/>
              </a:rPr>
              <a:t>ottom</a:t>
            </a:r>
            <a:r>
              <a:rPr lang="en-US" sz="800" b="0" i="0" dirty="0">
                <a:solidFill>
                  <a:srgbClr val="808080"/>
                </a:solidFill>
                <a:latin typeface="Girl Scout Display Light" panose="02020003000000000000" pitchFamily="18" charset="0"/>
              </a:rPr>
              <a:t>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9DAEAD4-EA96-694A-BEAA-C4A44E08D45F}"/>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6536903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6">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bg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1A09391B-4529-2143-87C9-0F68EF3CDAB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Bottom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BE332CD7-34C1-9944-8A9E-83046007AD2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4" name="Text Placeholder 65">
            <a:extLst>
              <a:ext uri="{FF2B5EF4-FFF2-40B4-BE49-F238E27FC236}">
                <a16:creationId xmlns:a16="http://schemas.microsoft.com/office/drawing/2014/main" id="{86414B93-4A7C-774E-B370-5A6CD46620EF}"/>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301634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7">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EEA32-2309-7D4E-8CA5-CA8D61336409}"/>
              </a:ext>
            </a:extLst>
          </p:cNvPr>
          <p:cNvSpPr/>
          <p:nvPr userDrawn="1"/>
        </p:nvSpPr>
        <p:spPr>
          <a:xfrm>
            <a:off x="0" y="2571750"/>
            <a:ext cx="9144000" cy="2571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bg1"/>
                </a:solidFill>
              </a:defRPr>
            </a:lvl1pPr>
          </a:lstStyle>
          <a:p>
            <a:fld id="{7691CCDB-B024-8747-B233-CAD1CBC7A901}" type="slidenum">
              <a:rPr lang="en-US" smtClean="0"/>
              <a:pPr/>
              <a:t>‹#›</a:t>
            </a:fld>
            <a:endParaRPr lang="en-US"/>
          </a:p>
        </p:txBody>
      </p:sp>
      <p:sp>
        <p:nvSpPr>
          <p:cNvPr id="83" name="TextBox 82">
            <a:extLst>
              <a:ext uri="{FF2B5EF4-FFF2-40B4-BE49-F238E27FC236}">
                <a16:creationId xmlns:a16="http://schemas.microsoft.com/office/drawing/2014/main" id="{9DD36074-FD37-5140-9742-57972072D634}"/>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Text Only Slide | Horizontal Split</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bg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Box 11">
            <a:extLst>
              <a:ext uri="{FF2B5EF4-FFF2-40B4-BE49-F238E27FC236}">
                <a16:creationId xmlns:a16="http://schemas.microsoft.com/office/drawing/2014/main" id="{EB98580A-BDFA-3943-84B6-09F3407DE97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Top Slide Header</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Bottom Body Copy</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18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3" name="Text Placeholder 46">
            <a:extLst>
              <a:ext uri="{FF2B5EF4-FFF2-40B4-BE49-F238E27FC236}">
                <a16:creationId xmlns:a16="http://schemas.microsoft.com/office/drawing/2014/main" id="{F605970D-18E5-B54C-97CD-04AFF532951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ext Placeholder 65">
            <a:extLst>
              <a:ext uri="{FF2B5EF4-FFF2-40B4-BE49-F238E27FC236}">
                <a16:creationId xmlns:a16="http://schemas.microsoft.com/office/drawing/2014/main" id="{0276F29D-3553-1C46-9B53-599636FDC7E3}"/>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bg1"/>
                </a:solidFill>
                <a:latin typeface="Girl Scout Text Book" panose="02020003000000000000" pitchFamily="18" charset="0"/>
              </a:defRPr>
            </a:lvl1pPr>
            <a:lvl2pPr algn="ctr">
              <a:defRPr sz="1800" b="0" i="0">
                <a:solidFill>
                  <a:schemeClr val="bg1"/>
                </a:solidFill>
                <a:latin typeface="Girl Scout Text Book" panose="02020003000000000000" pitchFamily="18" charset="0"/>
              </a:defRPr>
            </a:lvl2pPr>
            <a:lvl3pPr algn="ctr">
              <a:defRPr sz="1800" b="0" i="0">
                <a:solidFill>
                  <a:schemeClr val="bg1"/>
                </a:solidFill>
                <a:latin typeface="Girl Scout Text Book" panose="02020003000000000000" pitchFamily="18" charset="0"/>
              </a:defRPr>
            </a:lvl3pPr>
            <a:lvl4pPr algn="ctr">
              <a:defRPr sz="1800" b="0" i="0">
                <a:solidFill>
                  <a:schemeClr val="bg1"/>
                </a:solidFill>
                <a:latin typeface="Girl Scout Text Book" panose="02020003000000000000" pitchFamily="18" charset="0"/>
              </a:defRPr>
            </a:lvl4pPr>
            <a:lvl5pPr algn="ctr">
              <a:defRPr sz="1800" b="0" i="0">
                <a:solidFill>
                  <a:schemeClr val="bg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785026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Slide-1">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15" name="TextBox 14">
            <a:extLst>
              <a:ext uri="{FF2B5EF4-FFF2-40B4-BE49-F238E27FC236}">
                <a16:creationId xmlns:a16="http://schemas.microsoft.com/office/drawing/2014/main" id="{A7D8073F-696A-4D4B-8C5C-41A93B145C5A}"/>
              </a:ext>
            </a:extLst>
          </p:cNvPr>
          <p:cNvSpPr txBox="1"/>
          <p:nvPr userDrawn="1"/>
        </p:nvSpPr>
        <p:spPr>
          <a:xfrm>
            <a:off x="152400"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2" name="TextBox 11">
            <a:extLst>
              <a:ext uri="{FF2B5EF4-FFF2-40B4-BE49-F238E27FC236}">
                <a16:creationId xmlns:a16="http://schemas.microsoft.com/office/drawing/2014/main" id="{E5AC8940-08BC-D94D-828A-E6980495F04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23969279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Barrel Frame | Notched Shape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778670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atement Slide w/ Image - Barrel Frame v2">
    <p:bg>
      <p:bgPr>
        <a:solidFill>
          <a:schemeClr val="accent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7891FCD-847F-A045-9652-75C66E311F23}"/>
              </a:ext>
            </a:extLst>
          </p:cNvPr>
          <p:cNvSpPr/>
          <p:nvPr userDrawn="1"/>
        </p:nvSpPr>
        <p:spPr>
          <a:xfrm>
            <a:off x="1930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Notched Shape | Barrel Frame</a:t>
            </a:r>
          </a:p>
        </p:txBody>
      </p:sp>
      <p:sp>
        <p:nvSpPr>
          <p:cNvPr id="12" name="Picture Placeholder 10">
            <a:extLst>
              <a:ext uri="{FF2B5EF4-FFF2-40B4-BE49-F238E27FC236}">
                <a16:creationId xmlns:a16="http://schemas.microsoft.com/office/drawing/2014/main" id="{4982CC3E-916B-9B4F-8C9E-8AA0E41F4B71}"/>
              </a:ext>
            </a:extLst>
          </p:cNvPr>
          <p:cNvSpPr>
            <a:spLocks noGrp="1"/>
          </p:cNvSpPr>
          <p:nvPr>
            <p:ph type="pic" sz="quarter" idx="21" hasCustomPrompt="1"/>
          </p:nvPr>
        </p:nvSpPr>
        <p:spPr>
          <a:xfrm>
            <a:off x="4759031"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E5C0587B-6590-1C4F-9131-A1D62D224705}"/>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68170FF2-5CF2-F34D-A726-07124067DFC6}"/>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E71E7197-CCA6-1F4B-BD7A-CD3EC60B43D4}"/>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693385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Barrel Frame | Notched Shape</a:t>
            </a:r>
          </a:p>
        </p:txBody>
      </p:sp>
      <p:sp>
        <p:nvSpPr>
          <p:cNvPr id="17" name="TextBox 16">
            <a:extLst>
              <a:ext uri="{FF2B5EF4-FFF2-40B4-BE49-F238E27FC236}">
                <a16:creationId xmlns:a16="http://schemas.microsoft.com/office/drawing/2014/main" id="{E9970987-B705-7046-AC1A-3098106FE6A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93976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plit Statement Slide | Barrel Frame Only">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Barrel Frame - No Shape</a:t>
            </a:r>
          </a:p>
        </p:txBody>
      </p:sp>
      <p:sp>
        <p:nvSpPr>
          <p:cNvPr id="12" name="Picture Placeholder 10">
            <a:extLst>
              <a:ext uri="{FF2B5EF4-FFF2-40B4-BE49-F238E27FC236}">
                <a16:creationId xmlns:a16="http://schemas.microsoft.com/office/drawing/2014/main" id="{5CE73C8E-B326-D040-8CF5-BA05A7CEF537}"/>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409FC04E-2C2A-204C-97FA-A9F9BC37F98F}"/>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84C00A84-98D4-5642-ADA7-6B060735C082}"/>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6" name="Title 5">
            <a:extLst>
              <a:ext uri="{FF2B5EF4-FFF2-40B4-BE49-F238E27FC236}">
                <a16:creationId xmlns:a16="http://schemas.microsoft.com/office/drawing/2014/main" id="{54893313-C68E-A94E-87C0-E430D3ABC193}"/>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41371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460375"/>
            <a:ext cx="4222750" cy="42227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Pennant Frame | Barrel Shape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710338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tement Slide w/ Image - Pennant Frame v2">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368E1873-B24C-A342-AF59-3EEA5E34A35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850" y="460375"/>
            <a:ext cx="4222750" cy="4222750"/>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Statement Slide w/ Image - Barrel Shape | Pennant Frame</a:t>
            </a:r>
          </a:p>
        </p:txBody>
      </p:sp>
      <p:sp>
        <p:nvSpPr>
          <p:cNvPr id="12" name="Picture Placeholder 9">
            <a:extLst>
              <a:ext uri="{FF2B5EF4-FFF2-40B4-BE49-F238E27FC236}">
                <a16:creationId xmlns:a16="http://schemas.microsoft.com/office/drawing/2014/main" id="{3B166E79-97FE-E84D-AAFC-606A3EA5F463}"/>
              </a:ext>
            </a:extLst>
          </p:cNvPr>
          <p:cNvSpPr>
            <a:spLocks noGrp="1"/>
          </p:cNvSpPr>
          <p:nvPr>
            <p:ph type="pic" sz="quarter" idx="21" hasCustomPrompt="1"/>
          </p:nvPr>
        </p:nvSpPr>
        <p:spPr>
          <a:xfrm>
            <a:off x="4813151"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Box 13">
            <a:extLst>
              <a:ext uri="{FF2B5EF4-FFF2-40B4-BE49-F238E27FC236}">
                <a16:creationId xmlns:a16="http://schemas.microsoft.com/office/drawing/2014/main" id="{2D690A06-2C85-CA44-B4E8-B1CAABEA1860}"/>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5" name="Title 5">
            <a:extLst>
              <a:ext uri="{FF2B5EF4-FFF2-40B4-BE49-F238E27FC236}">
                <a16:creationId xmlns:a16="http://schemas.microsoft.com/office/drawing/2014/main" id="{27C1E499-8510-FF40-A11C-D40BB4F4BFA9}"/>
              </a:ext>
            </a:extLst>
          </p:cNvPr>
          <p:cNvSpPr>
            <a:spLocks noGrp="1"/>
          </p:cNvSpPr>
          <p:nvPr>
            <p:ph type="title" hasCustomPrompt="1"/>
          </p:nvPr>
        </p:nvSpPr>
        <p:spPr>
          <a:xfrm>
            <a:off x="2189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Text Placeholder 46">
            <a:extLst>
              <a:ext uri="{FF2B5EF4-FFF2-40B4-BE49-F238E27FC236}">
                <a16:creationId xmlns:a16="http://schemas.microsoft.com/office/drawing/2014/main" id="{93329D26-0CF1-804C-AD50-422D0C5A60F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9076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plit Statement Slide w/ Image - Pennant Frame">
    <p:bg>
      <p:bgPr>
        <a:solidFill>
          <a:schemeClr val="accent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C4156D9-81A0-8644-99F3-E280EB2F882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30750" y="460375"/>
            <a:ext cx="4222750" cy="4222750"/>
          </a:xfrm>
          <a:prstGeom prst="rect">
            <a:avLst/>
          </a:prstGeom>
        </p:spPr>
      </p:pic>
      <p:sp>
        <p:nvSpPr>
          <p:cNvPr id="11" name="Rectangle 10">
            <a:extLst>
              <a:ext uri="{FF2B5EF4-FFF2-40B4-BE49-F238E27FC236}">
                <a16:creationId xmlns:a16="http://schemas.microsoft.com/office/drawing/2014/main" id="{61A08556-AF3F-4F41-B62F-DD5C5F3473D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Pennant Frame | Barrel Shape</a:t>
            </a:r>
          </a:p>
        </p:txBody>
      </p:sp>
      <p:sp>
        <p:nvSpPr>
          <p:cNvPr id="10" name="Picture Placeholder 9">
            <a:extLst>
              <a:ext uri="{FF2B5EF4-FFF2-40B4-BE49-F238E27FC236}">
                <a16:creationId xmlns:a16="http://schemas.microsoft.com/office/drawing/2014/main" id="{F2E4034E-063F-554A-A211-DC4157C702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4" name="Text Placeholder 46">
            <a:extLst>
              <a:ext uri="{FF2B5EF4-FFF2-40B4-BE49-F238E27FC236}">
                <a16:creationId xmlns:a16="http://schemas.microsoft.com/office/drawing/2014/main" id="{07931F5A-7345-A14F-826A-C78FE110BC41}"/>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125159E4-F343-1441-A469-BD532CA0FD23}"/>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EADD21B5-9A97-B141-A7A2-28833E7E6B53}"/>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886281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plit Statement Slide | Pennant Frame Only">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A08556-AF3F-4F41-B62F-DD5C5F3473D2}"/>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Text Book" panose="02020003000000000000" pitchFamily="18" charset="0"/>
              </a:rPr>
              <a:t>Split Statement Slide w/ Image - Pennant Frame - No Shape</a:t>
            </a:r>
          </a:p>
        </p:txBody>
      </p:sp>
      <p:sp>
        <p:nvSpPr>
          <p:cNvPr id="12" name="Picture Placeholder 9">
            <a:extLst>
              <a:ext uri="{FF2B5EF4-FFF2-40B4-BE49-F238E27FC236}">
                <a16:creationId xmlns:a16="http://schemas.microsoft.com/office/drawing/2014/main" id="{79FDF31C-42D9-C441-B2B2-C00D973395D0}"/>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3" name="Text Placeholder 46">
            <a:extLst>
              <a:ext uri="{FF2B5EF4-FFF2-40B4-BE49-F238E27FC236}">
                <a16:creationId xmlns:a16="http://schemas.microsoft.com/office/drawing/2014/main" id="{DDE2233D-9933-0D42-A901-FEDA7E9F8269}"/>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
        <p:nvSpPr>
          <p:cNvPr id="16" name="TextBox 15">
            <a:extLst>
              <a:ext uri="{FF2B5EF4-FFF2-40B4-BE49-F238E27FC236}">
                <a16:creationId xmlns:a16="http://schemas.microsoft.com/office/drawing/2014/main" id="{37249846-E3F0-CA45-9512-D9927BA18F01}"/>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Text Book" panose="02020003000000000000" pitchFamily="18" charset="0"/>
              </a:rPr>
              <a:t>Editable Slide Elements:</a:t>
            </a:r>
          </a:p>
          <a:p>
            <a:pPr algn="l"/>
            <a:r>
              <a:rPr lang="en-US" sz="800" b="0" i="0" dirty="0">
                <a:solidFill>
                  <a:srgbClr val="808080"/>
                </a:solidFill>
                <a:latin typeface="Girl Scout Text Book"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White</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Top</a:t>
            </a:r>
          </a:p>
          <a:p>
            <a:pPr algn="l"/>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Text Book"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Text Book" panose="02020003000000000000" pitchFamily="18" charset="0"/>
            </a:endParaRPr>
          </a:p>
          <a:p>
            <a:pPr algn="l"/>
            <a:r>
              <a:rPr lang="en-US" sz="800" b="0" i="0" dirty="0">
                <a:solidFill>
                  <a:srgbClr val="808080"/>
                </a:solidFill>
                <a:latin typeface="Girl Scout Text Book" panose="02020003000000000000" pitchFamily="18" charset="0"/>
              </a:rPr>
              <a:t>Right-side Body Copy</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Size: 20 pts</a:t>
            </a:r>
          </a:p>
          <a:p>
            <a:pPr marL="194310"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Text Book" panose="02020003000000000000" pitchFamily="18" charset="0"/>
              </a:rPr>
              <a:t>Horiz</a:t>
            </a:r>
            <a:r>
              <a:rPr lang="en-US" sz="800" b="0" i="0" dirty="0">
                <a:solidFill>
                  <a:srgbClr val="808080"/>
                </a:solidFill>
                <a:latin typeface="Girl Scout Text Book"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Text Book"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Text Book" panose="02020003000000000000" pitchFamily="18" charset="0"/>
            </a:endParaRPr>
          </a:p>
        </p:txBody>
      </p:sp>
      <p:sp>
        <p:nvSpPr>
          <p:cNvPr id="17" name="Title 5">
            <a:extLst>
              <a:ext uri="{FF2B5EF4-FFF2-40B4-BE49-F238E27FC236}">
                <a16:creationId xmlns:a16="http://schemas.microsoft.com/office/drawing/2014/main" id="{D549FCD5-E1C8-1542-B9B5-345B152E0F24}"/>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73615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tement Slide - Barrel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E1A8A0D-33DD-B24F-8B20-EC2105F21BEB}"/>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Barrel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0" name="Title 5">
            <a:extLst>
              <a:ext uri="{FF2B5EF4-FFF2-40B4-BE49-F238E27FC236}">
                <a16:creationId xmlns:a16="http://schemas.microsoft.com/office/drawing/2014/main" id="{FCD90EE9-BD36-5D49-8298-31335A9B8115}"/>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Text Placeholder 46">
            <a:extLst>
              <a:ext uri="{FF2B5EF4-FFF2-40B4-BE49-F238E27FC236}">
                <a16:creationId xmlns:a16="http://schemas.microsoft.com/office/drawing/2014/main" id="{F451511A-E368-F146-9B7D-019F5B9B837C}"/>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extBox 14">
            <a:extLst>
              <a:ext uri="{FF2B5EF4-FFF2-40B4-BE49-F238E27FC236}">
                <a16:creationId xmlns:a16="http://schemas.microsoft.com/office/drawing/2014/main" id="{0661D074-E9DC-6043-AC9C-257B1125EFA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85730164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tement Slide - Barrel Rotat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51CE9B8-5FB6-F64C-B2E7-68C1325E8564}"/>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Barrel Rotated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0" name="Title 5">
            <a:extLst>
              <a:ext uri="{FF2B5EF4-FFF2-40B4-BE49-F238E27FC236}">
                <a16:creationId xmlns:a16="http://schemas.microsoft.com/office/drawing/2014/main" id="{D8FF06F2-D734-AE4F-8ADF-25A3E72788DD}"/>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1" name="Text Placeholder 46">
            <a:extLst>
              <a:ext uri="{FF2B5EF4-FFF2-40B4-BE49-F238E27FC236}">
                <a16:creationId xmlns:a16="http://schemas.microsoft.com/office/drawing/2014/main" id="{312D5909-9DF3-BE40-A7A5-B8236B4F8BF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extBox 13">
            <a:extLst>
              <a:ext uri="{FF2B5EF4-FFF2-40B4-BE49-F238E27FC236}">
                <a16:creationId xmlns:a16="http://schemas.microsoft.com/office/drawing/2014/main" id="{7AAA54CA-9147-BE4A-A6E7-6EEBB0044A59}"/>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85003598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5" name="TextBox 14">
            <a:extLst>
              <a:ext uri="{FF2B5EF4-FFF2-40B4-BE49-F238E27FC236}">
                <a16:creationId xmlns:a16="http://schemas.microsoft.com/office/drawing/2014/main" id="{A7D8073F-696A-4D4B-8C5C-41A93B145C5A}"/>
              </a:ext>
            </a:extLst>
          </p:cNvPr>
          <p:cNvSpPr txBox="1"/>
          <p:nvPr userDrawn="1"/>
        </p:nvSpPr>
        <p:spPr>
          <a:xfrm>
            <a:off x="144162"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Agenda Slide – No Image</a:t>
            </a:r>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
        <p:nvSpPr>
          <p:cNvPr id="16" name="TextBox 15">
            <a:extLst>
              <a:ext uri="{FF2B5EF4-FFF2-40B4-BE49-F238E27FC236}">
                <a16:creationId xmlns:a16="http://schemas.microsoft.com/office/drawing/2014/main" id="{0615DA54-EE08-4B48-9706-EAC68AF7364D}"/>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Agenda Items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16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 </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274782649"/>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atement Slide - Notched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906C3B7-72BE-D44C-A66F-33F213323C82}"/>
              </a:ext>
            </a:extLst>
          </p:cNvPr>
          <p:cNvSpPr>
            <a:spLocks noChangeAspect="1"/>
          </p:cNvSpPr>
          <p:nvPr userDrawn="1"/>
        </p:nvSpPr>
        <p:spPr>
          <a:xfrm>
            <a:off x="371433" y="361950"/>
            <a:ext cx="8401133" cy="4572000"/>
          </a:xfrm>
          <a:custGeom>
            <a:avLst/>
            <a:gdLst>
              <a:gd name="connsiteX0" fmla="*/ 9552880 w 11734800"/>
              <a:gd name="connsiteY0" fmla="*/ 0 h 6386222"/>
              <a:gd name="connsiteX1" fmla="*/ 11202297 w 11734800"/>
              <a:gd name="connsiteY1" fmla="*/ 0 h 6386222"/>
              <a:gd name="connsiteX2" fmla="*/ 11230289 w 11734800"/>
              <a:gd name="connsiteY2" fmla="*/ 28052 h 6386222"/>
              <a:gd name="connsiteX3" fmla="*/ 11706749 w 11734800"/>
              <a:gd name="connsiteY3" fmla="*/ 504512 h 6386222"/>
              <a:gd name="connsiteX4" fmla="*/ 11734800 w 11734800"/>
              <a:gd name="connsiteY4" fmla="*/ 532504 h 6386222"/>
              <a:gd name="connsiteX5" fmla="*/ 11734800 w 11734800"/>
              <a:gd name="connsiteY5" fmla="*/ 5853719 h 6386222"/>
              <a:gd name="connsiteX6" fmla="*/ 11706749 w 11734800"/>
              <a:gd name="connsiteY6" fmla="*/ 5881711 h 6386222"/>
              <a:gd name="connsiteX7" fmla="*/ 11230289 w 11734800"/>
              <a:gd name="connsiteY7" fmla="*/ 6358171 h 6386222"/>
              <a:gd name="connsiteX8" fmla="*/ 11202297 w 11734800"/>
              <a:gd name="connsiteY8" fmla="*/ 6386222 h 6386222"/>
              <a:gd name="connsiteX9" fmla="*/ 10091393 w 11734800"/>
              <a:gd name="connsiteY9" fmla="*/ 6386222 h 6386222"/>
              <a:gd name="connsiteX10" fmla="*/ 9552880 w 11734800"/>
              <a:gd name="connsiteY10" fmla="*/ 6386222 h 6386222"/>
              <a:gd name="connsiteX11" fmla="*/ 2181922 w 11734800"/>
              <a:gd name="connsiteY11" fmla="*/ 6386222 h 6386222"/>
              <a:gd name="connsiteX12" fmla="*/ 1643408 w 11734800"/>
              <a:gd name="connsiteY12" fmla="*/ 6386222 h 6386222"/>
              <a:gd name="connsiteX13" fmla="*/ 532504 w 11734800"/>
              <a:gd name="connsiteY13" fmla="*/ 6386222 h 6386222"/>
              <a:gd name="connsiteX14" fmla="*/ 504512 w 11734800"/>
              <a:gd name="connsiteY14" fmla="*/ 6358171 h 6386222"/>
              <a:gd name="connsiteX15" fmla="*/ 28052 w 11734800"/>
              <a:gd name="connsiteY15" fmla="*/ 5881711 h 6386222"/>
              <a:gd name="connsiteX16" fmla="*/ 0 w 11734800"/>
              <a:gd name="connsiteY16" fmla="*/ 5853719 h 6386222"/>
              <a:gd name="connsiteX17" fmla="*/ 0 w 11734800"/>
              <a:gd name="connsiteY17" fmla="*/ 532504 h 6386222"/>
              <a:gd name="connsiteX18" fmla="*/ 28052 w 11734800"/>
              <a:gd name="connsiteY18" fmla="*/ 504512 h 6386222"/>
              <a:gd name="connsiteX19" fmla="*/ 504512 w 11734800"/>
              <a:gd name="connsiteY19" fmla="*/ 28052 h 6386222"/>
              <a:gd name="connsiteX20" fmla="*/ 532504 w 11734800"/>
              <a:gd name="connsiteY20" fmla="*/ 0 h 6386222"/>
              <a:gd name="connsiteX21" fmla="*/ 1643408 w 11734800"/>
              <a:gd name="connsiteY21" fmla="*/ 0 h 6386222"/>
              <a:gd name="connsiteX22" fmla="*/ 2181922 w 11734800"/>
              <a:gd name="connsiteY22" fmla="*/ 0 h 6386222"/>
              <a:gd name="connsiteX23" fmla="*/ 9552880 w 11734800"/>
              <a:gd name="connsiteY23" fmla="*/ 0 h 638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86222">
                <a:moveTo>
                  <a:pt x="9552880" y="0"/>
                </a:moveTo>
                <a:lnTo>
                  <a:pt x="11202297" y="0"/>
                </a:lnTo>
                <a:cubicBezTo>
                  <a:pt x="11217683" y="226"/>
                  <a:pt x="11230097" y="12662"/>
                  <a:pt x="11230289" y="28052"/>
                </a:cubicBezTo>
                <a:cubicBezTo>
                  <a:pt x="11244894" y="284900"/>
                  <a:pt x="11449927" y="489906"/>
                  <a:pt x="11706749" y="504512"/>
                </a:cubicBezTo>
                <a:cubicBezTo>
                  <a:pt x="11722088" y="504858"/>
                  <a:pt x="11734442" y="517180"/>
                  <a:pt x="11734800" y="532504"/>
                </a:cubicBezTo>
                <a:lnTo>
                  <a:pt x="11734800" y="5853719"/>
                </a:lnTo>
                <a:cubicBezTo>
                  <a:pt x="11734561" y="5869105"/>
                  <a:pt x="11722147" y="5881520"/>
                  <a:pt x="11706749" y="5881711"/>
                </a:cubicBezTo>
                <a:cubicBezTo>
                  <a:pt x="11449927" y="5896316"/>
                  <a:pt x="11244894" y="6101350"/>
                  <a:pt x="11230289" y="6358171"/>
                </a:cubicBezTo>
                <a:cubicBezTo>
                  <a:pt x="11229942" y="6373510"/>
                  <a:pt x="11217618" y="6385864"/>
                  <a:pt x="11202297" y="6386222"/>
                </a:cubicBezTo>
                <a:lnTo>
                  <a:pt x="10091393" y="6386222"/>
                </a:lnTo>
                <a:lnTo>
                  <a:pt x="9552880" y="6386222"/>
                </a:lnTo>
                <a:lnTo>
                  <a:pt x="2181922" y="6386222"/>
                </a:lnTo>
                <a:lnTo>
                  <a:pt x="1643408" y="6386222"/>
                </a:lnTo>
                <a:lnTo>
                  <a:pt x="532504" y="6386222"/>
                </a:lnTo>
                <a:cubicBezTo>
                  <a:pt x="517115" y="6385984"/>
                  <a:pt x="504704" y="6373569"/>
                  <a:pt x="504512" y="6358171"/>
                </a:cubicBezTo>
                <a:cubicBezTo>
                  <a:pt x="489906" y="6101350"/>
                  <a:pt x="284901" y="5896316"/>
                  <a:pt x="28052" y="5881711"/>
                </a:cubicBezTo>
                <a:cubicBezTo>
                  <a:pt x="12728" y="5881364"/>
                  <a:pt x="379" y="5869041"/>
                  <a:pt x="0" y="5853719"/>
                </a:cubicBezTo>
                <a:lnTo>
                  <a:pt x="0" y="532504"/>
                </a:lnTo>
                <a:cubicBezTo>
                  <a:pt x="226" y="517115"/>
                  <a:pt x="12663" y="504704"/>
                  <a:pt x="28052" y="504512"/>
                </a:cubicBezTo>
                <a:cubicBezTo>
                  <a:pt x="284901" y="489906"/>
                  <a:pt x="489906" y="284901"/>
                  <a:pt x="504512" y="28052"/>
                </a:cubicBezTo>
                <a:cubicBezTo>
                  <a:pt x="504858" y="12728"/>
                  <a:pt x="517181" y="379"/>
                  <a:pt x="532504" y="0"/>
                </a:cubicBezTo>
                <a:lnTo>
                  <a:pt x="1643408" y="0"/>
                </a:lnTo>
                <a:lnTo>
                  <a:pt x="2181922" y="0"/>
                </a:lnTo>
                <a:lnTo>
                  <a:pt x="955288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Notched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77940977-0D4A-FA4A-ABD7-DD20F5AA0D6B}"/>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BEE8ECA8-C5E1-F14A-8D7F-5C9CA47138AA}"/>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4E413E50-7BD8-084F-96C1-3D90B0872C0A}"/>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17474262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tement Slide - Capsule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A62F592-BBA7-7041-83C1-26998B7E0E10}"/>
              </a:ext>
            </a:extLst>
          </p:cNvPr>
          <p:cNvSpPr>
            <a:spLocks noChangeAspect="1"/>
          </p:cNvSpPr>
          <p:nvPr userDrawn="1"/>
        </p:nvSpPr>
        <p:spPr>
          <a:xfrm>
            <a:off x="373869" y="361950"/>
            <a:ext cx="8427231" cy="4572000"/>
          </a:xfrm>
          <a:custGeom>
            <a:avLst/>
            <a:gdLst>
              <a:gd name="connsiteX0" fmla="*/ 8234911 w 11734800"/>
              <a:gd name="connsiteY0" fmla="*/ 0 h 6366445"/>
              <a:gd name="connsiteX1" fmla="*/ 8551577 w 11734800"/>
              <a:gd name="connsiteY1" fmla="*/ 0 h 6366445"/>
              <a:gd name="connsiteX2" fmla="*/ 8551581 w 11734800"/>
              <a:gd name="connsiteY2" fmla="*/ 0 h 6366445"/>
              <a:gd name="connsiteX3" fmla="*/ 8614240 w 11734800"/>
              <a:gd name="connsiteY3" fmla="*/ 0 h 6366445"/>
              <a:gd name="connsiteX4" fmla="*/ 8614240 w 11734800"/>
              <a:gd name="connsiteY4" fmla="*/ 1585 h 6366445"/>
              <a:gd name="connsiteX5" fmla="*/ 8715383 w 11734800"/>
              <a:gd name="connsiteY5" fmla="*/ 4142 h 6366445"/>
              <a:gd name="connsiteX6" fmla="*/ 11734800 w 11734800"/>
              <a:gd name="connsiteY6" fmla="*/ 3183223 h 6366445"/>
              <a:gd name="connsiteX7" fmla="*/ 8715383 w 11734800"/>
              <a:gd name="connsiteY7" fmla="*/ 6362303 h 6366445"/>
              <a:gd name="connsiteX8" fmla="*/ 8614240 w 11734800"/>
              <a:gd name="connsiteY8" fmla="*/ 6364861 h 6366445"/>
              <a:gd name="connsiteX9" fmla="*/ 8614240 w 11734800"/>
              <a:gd name="connsiteY9" fmla="*/ 6366445 h 6366445"/>
              <a:gd name="connsiteX10" fmla="*/ 8551577 w 11734800"/>
              <a:gd name="connsiteY10" fmla="*/ 6366445 h 6366445"/>
              <a:gd name="connsiteX11" fmla="*/ 8234911 w 11734800"/>
              <a:gd name="connsiteY11" fmla="*/ 6366445 h 6366445"/>
              <a:gd name="connsiteX12" fmla="*/ 3499891 w 11734800"/>
              <a:gd name="connsiteY12" fmla="*/ 6366445 h 6366445"/>
              <a:gd name="connsiteX13" fmla="*/ 3183222 w 11734800"/>
              <a:gd name="connsiteY13" fmla="*/ 6366445 h 6366445"/>
              <a:gd name="connsiteX14" fmla="*/ 3087917 w 11734800"/>
              <a:gd name="connsiteY14" fmla="*/ 6366445 h 6366445"/>
              <a:gd name="connsiteX15" fmla="*/ 3087917 w 11734800"/>
              <a:gd name="connsiteY15" fmla="*/ 6364035 h 6366445"/>
              <a:gd name="connsiteX16" fmla="*/ 3019416 w 11734800"/>
              <a:gd name="connsiteY16" fmla="*/ 6362303 h 6366445"/>
              <a:gd name="connsiteX17" fmla="*/ 0 w 11734800"/>
              <a:gd name="connsiteY17" fmla="*/ 3183223 h 6366445"/>
              <a:gd name="connsiteX18" fmla="*/ 3019416 w 11734800"/>
              <a:gd name="connsiteY18" fmla="*/ 4142 h 6366445"/>
              <a:gd name="connsiteX19" fmla="*/ 3087917 w 11734800"/>
              <a:gd name="connsiteY19" fmla="*/ 2410 h 6366445"/>
              <a:gd name="connsiteX20" fmla="*/ 3087917 w 11734800"/>
              <a:gd name="connsiteY20" fmla="*/ 0 h 6366445"/>
              <a:gd name="connsiteX21" fmla="*/ 3183222 w 11734800"/>
              <a:gd name="connsiteY21" fmla="*/ 0 h 6366445"/>
              <a:gd name="connsiteX22" fmla="*/ 3499891 w 11734800"/>
              <a:gd name="connsiteY22" fmla="*/ 0 h 6366445"/>
              <a:gd name="connsiteX23" fmla="*/ 8234911 w 11734800"/>
              <a:gd name="connsiteY23" fmla="*/ 0 h 636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0" h="6366445">
                <a:moveTo>
                  <a:pt x="8234911" y="0"/>
                </a:moveTo>
                <a:lnTo>
                  <a:pt x="8551577" y="0"/>
                </a:lnTo>
                <a:lnTo>
                  <a:pt x="8551581" y="0"/>
                </a:lnTo>
                <a:lnTo>
                  <a:pt x="8614240" y="0"/>
                </a:lnTo>
                <a:lnTo>
                  <a:pt x="8614240" y="1585"/>
                </a:lnTo>
                <a:lnTo>
                  <a:pt x="8715383" y="4142"/>
                </a:lnTo>
                <a:cubicBezTo>
                  <a:pt x="10397282" y="89400"/>
                  <a:pt x="11734800" y="1480139"/>
                  <a:pt x="11734800" y="3183223"/>
                </a:cubicBezTo>
                <a:cubicBezTo>
                  <a:pt x="11734800" y="4886306"/>
                  <a:pt x="10397282" y="6277045"/>
                  <a:pt x="8715383" y="6362303"/>
                </a:cubicBezTo>
                <a:lnTo>
                  <a:pt x="8614240" y="6364861"/>
                </a:lnTo>
                <a:lnTo>
                  <a:pt x="8614240" y="6366445"/>
                </a:lnTo>
                <a:lnTo>
                  <a:pt x="8551577" y="6366445"/>
                </a:lnTo>
                <a:lnTo>
                  <a:pt x="8234911" y="6366445"/>
                </a:lnTo>
                <a:lnTo>
                  <a:pt x="3499891" y="6366445"/>
                </a:lnTo>
                <a:lnTo>
                  <a:pt x="3183222" y="6366445"/>
                </a:lnTo>
                <a:lnTo>
                  <a:pt x="3087917" y="6366445"/>
                </a:lnTo>
                <a:lnTo>
                  <a:pt x="3087917" y="6364035"/>
                </a:lnTo>
                <a:lnTo>
                  <a:pt x="3019416" y="6362303"/>
                </a:lnTo>
                <a:cubicBezTo>
                  <a:pt x="1337516" y="6277045"/>
                  <a:pt x="0" y="4886306"/>
                  <a:pt x="0" y="3183223"/>
                </a:cubicBezTo>
                <a:cubicBezTo>
                  <a:pt x="0" y="1480139"/>
                  <a:pt x="1337516" y="89400"/>
                  <a:pt x="3019416" y="4142"/>
                </a:cubicBezTo>
                <a:lnTo>
                  <a:pt x="3087917" y="2410"/>
                </a:lnTo>
                <a:lnTo>
                  <a:pt x="3087917" y="0"/>
                </a:lnTo>
                <a:lnTo>
                  <a:pt x="3183222" y="0"/>
                </a:lnTo>
                <a:lnTo>
                  <a:pt x="3499891" y="0"/>
                </a:lnTo>
                <a:lnTo>
                  <a:pt x="82349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Statement Slide - Capsule Shape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889951B5-4DA8-844D-A0F6-063FEBC2A596}"/>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4" name="Title 5">
            <a:extLst>
              <a:ext uri="{FF2B5EF4-FFF2-40B4-BE49-F238E27FC236}">
                <a16:creationId xmlns:a16="http://schemas.microsoft.com/office/drawing/2014/main" id="{29AA09E4-1B41-2C44-AE85-D6E84019787C}"/>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5" name="TextBox 14">
            <a:extLst>
              <a:ext uri="{FF2B5EF4-FFF2-40B4-BE49-F238E27FC236}">
                <a16:creationId xmlns:a16="http://schemas.microsoft.com/office/drawing/2014/main" id="{78EFCA51-C3B8-754A-89E9-1156D9F7287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br>
              <a:rPr lang="en-US" sz="800" b="0" i="0" dirty="0">
                <a:solidFill>
                  <a:srgbClr val="808080"/>
                </a:solidFill>
                <a:latin typeface="Girl Scout Display Light" panose="02020003000000000000" pitchFamily="18" charset="0"/>
              </a:rPr>
            </a:br>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Slide Text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24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50723564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ack Cover - Barrel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CA3669-0846-214B-8649-F378AD0C89C4}"/>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Barrel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4" name="Picture Placeholder 10">
            <a:extLst>
              <a:ext uri="{FF2B5EF4-FFF2-40B4-BE49-F238E27FC236}">
                <a16:creationId xmlns:a16="http://schemas.microsoft.com/office/drawing/2014/main" id="{1631C05C-37F7-1545-A20A-417445B77733}"/>
              </a:ext>
            </a:extLst>
          </p:cNvPr>
          <p:cNvSpPr>
            <a:spLocks noGrp="1"/>
          </p:cNvSpPr>
          <p:nvPr>
            <p:ph type="pic" sz="quarter" idx="21" hasCustomPrompt="1"/>
          </p:nvPr>
        </p:nvSpPr>
        <p:spPr>
          <a:xfrm>
            <a:off x="196850" y="195251"/>
            <a:ext cx="4222750" cy="4781525"/>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2814C37A-AF7A-BD42-986A-B062F0EB9B27}"/>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10711BAE-31A7-9C44-AB58-6B085AE25F35}"/>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8CCE84EA-616A-994B-B06D-A127CC6B2D0A}"/>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Text Book" panose="02020003000000000000" pitchFamily="18" charset="0"/>
            </a:endParaRPr>
          </a:p>
        </p:txBody>
      </p:sp>
      <p:sp>
        <p:nvSpPr>
          <p:cNvPr id="23" name="Text Placeholder 46">
            <a:extLst>
              <a:ext uri="{FF2B5EF4-FFF2-40B4-BE49-F238E27FC236}">
                <a16:creationId xmlns:a16="http://schemas.microsoft.com/office/drawing/2014/main" id="{C9EFC6DB-3ABB-2A4A-B725-1FC737B678E1}"/>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B595E830-3BF9-C440-8FC6-267750525889}"/>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5" name="TextBox 14">
            <a:extLst>
              <a:ext uri="{FF2B5EF4-FFF2-40B4-BE49-F238E27FC236}">
                <a16:creationId xmlns:a16="http://schemas.microsoft.com/office/drawing/2014/main" id="{DD66FBB7-64D6-6A40-9BA8-D2D1C782F8E8}"/>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Barrel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968806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ack Cover - Pennant Frame">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DB65293-7845-DF42-8148-ECB7C12F29F2}"/>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5" name="Freeform 24">
            <a:extLst>
              <a:ext uri="{FF2B5EF4-FFF2-40B4-BE49-F238E27FC236}">
                <a16:creationId xmlns:a16="http://schemas.microsoft.com/office/drawing/2014/main" id="{18168A92-0A15-5E49-9586-D98024FDB0AA}"/>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3" name="Rounded Rectangle 2">
            <a:extLst>
              <a:ext uri="{FF2B5EF4-FFF2-40B4-BE49-F238E27FC236}">
                <a16:creationId xmlns:a16="http://schemas.microsoft.com/office/drawing/2014/main" id="{E77DAAD5-E7A7-7B49-A630-4583EEB2AF3C}"/>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13" name="Rectangle 12">
            <a:extLst>
              <a:ext uri="{FF2B5EF4-FFF2-40B4-BE49-F238E27FC236}">
                <a16:creationId xmlns:a16="http://schemas.microsoft.com/office/drawing/2014/main" id="{9D4E58EF-DD3D-5846-8306-FA76B74F7CB1}"/>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6"/>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Pennant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7" name="Text Placeholder 46">
            <a:extLst>
              <a:ext uri="{FF2B5EF4-FFF2-40B4-BE49-F238E27FC236}">
                <a16:creationId xmlns:a16="http://schemas.microsoft.com/office/drawing/2014/main" id="{AC89DE94-99BF-844B-B35D-413C01C7B0E7}"/>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26" name="Picture Placeholder 9">
            <a:extLst>
              <a:ext uri="{FF2B5EF4-FFF2-40B4-BE49-F238E27FC236}">
                <a16:creationId xmlns:a16="http://schemas.microsoft.com/office/drawing/2014/main" id="{0C00AB2E-84DC-0346-8B1A-BFDD78C22C08}"/>
              </a:ext>
            </a:extLst>
          </p:cNvPr>
          <p:cNvSpPr>
            <a:spLocks noGrp="1"/>
          </p:cNvSpPr>
          <p:nvPr>
            <p:ph type="pic" sz="quarter" idx="21" hasCustomPrompt="1"/>
          </p:nvPr>
        </p:nvSpPr>
        <p:spPr>
          <a:xfrm>
            <a:off x="189574" y="171449"/>
            <a:ext cx="4230026" cy="4800600"/>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4" name="Title 5">
            <a:extLst>
              <a:ext uri="{FF2B5EF4-FFF2-40B4-BE49-F238E27FC236}">
                <a16:creationId xmlns:a16="http://schemas.microsoft.com/office/drawing/2014/main" id="{D1BE508B-91E0-8D4D-AF73-270A263FFF6B}"/>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8" name="TextBox 17">
            <a:extLst>
              <a:ext uri="{FF2B5EF4-FFF2-40B4-BE49-F238E27FC236}">
                <a16:creationId xmlns:a16="http://schemas.microsoft.com/office/drawing/2014/main" id="{E7D5B80E-FC3B-8C44-8AEF-6404DDC06E17}"/>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Pennant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361108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ack Cover - Notched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95620CA-3EA4-7C48-A083-A51493C5440E}"/>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5240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Notched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636B1B2B-6A5F-AD42-B28C-6E136F1932BA}"/>
              </a:ext>
            </a:extLst>
          </p:cNvPr>
          <p:cNvSpPr>
            <a:spLocks noGrp="1"/>
          </p:cNvSpPr>
          <p:nvPr>
            <p:ph type="pic" sz="quarter" idx="21" hasCustomPrompt="1"/>
          </p:nvPr>
        </p:nvSpPr>
        <p:spPr>
          <a:xfrm>
            <a:off x="196850" y="171449"/>
            <a:ext cx="4222750" cy="4813028"/>
          </a:xfrm>
          <a:custGeom>
            <a:avLst/>
            <a:gdLst>
              <a:gd name="connsiteX0" fmla="*/ 599613 w 4222750"/>
              <a:gd name="connsiteY0" fmla="*/ 0 h 4813028"/>
              <a:gd name="connsiteX1" fmla="*/ 2127250 w 4222750"/>
              <a:gd name="connsiteY1" fmla="*/ 0 h 4813028"/>
              <a:gd name="connsiteX2" fmla="*/ 2717305 w 4222750"/>
              <a:gd name="connsiteY2" fmla="*/ 0 h 4813028"/>
              <a:gd name="connsiteX3" fmla="*/ 3622676 w 4222750"/>
              <a:gd name="connsiteY3" fmla="*/ 0 h 4813028"/>
              <a:gd name="connsiteX4" fmla="*/ 3704970 w 4222750"/>
              <a:gd name="connsiteY4" fmla="*/ 74566 h 4813028"/>
              <a:gd name="connsiteX5" fmla="*/ 4158439 w 4222750"/>
              <a:gd name="connsiteY5" fmla="*/ 516241 h 4813028"/>
              <a:gd name="connsiteX6" fmla="*/ 4158285 w 4222750"/>
              <a:gd name="connsiteY6" fmla="*/ 516138 h 4813028"/>
              <a:gd name="connsiteX7" fmla="*/ 4222750 w 4222750"/>
              <a:gd name="connsiteY7" fmla="*/ 598279 h 4813028"/>
              <a:gd name="connsiteX8" fmla="*/ 4222750 w 4222750"/>
              <a:gd name="connsiteY8" fmla="*/ 4214646 h 4813028"/>
              <a:gd name="connsiteX9" fmla="*/ 4158594 w 4222750"/>
              <a:gd name="connsiteY9" fmla="*/ 4296787 h 4813028"/>
              <a:gd name="connsiteX10" fmla="*/ 3705125 w 4222750"/>
              <a:gd name="connsiteY10" fmla="*/ 4738462 h 4813028"/>
              <a:gd name="connsiteX11" fmla="*/ 3622985 w 4222750"/>
              <a:gd name="connsiteY11" fmla="*/ 4813028 h 4813028"/>
              <a:gd name="connsiteX12" fmla="*/ 2717305 w 4222750"/>
              <a:gd name="connsiteY12" fmla="*/ 4813028 h 4813028"/>
              <a:gd name="connsiteX13" fmla="*/ 2127250 w 4222750"/>
              <a:gd name="connsiteY13" fmla="*/ 4813028 h 4813028"/>
              <a:gd name="connsiteX14" fmla="*/ 599459 w 4222750"/>
              <a:gd name="connsiteY14" fmla="*/ 4813028 h 4813028"/>
              <a:gd name="connsiteX15" fmla="*/ 517628 w 4222750"/>
              <a:gd name="connsiteY15" fmla="*/ 4738462 h 4813028"/>
              <a:gd name="connsiteX16" fmla="*/ 64159 w 4222750"/>
              <a:gd name="connsiteY16" fmla="*/ 4296787 h 4813028"/>
              <a:gd name="connsiteX17" fmla="*/ 3 w 4222750"/>
              <a:gd name="connsiteY17" fmla="*/ 4214646 h 4813028"/>
              <a:gd name="connsiteX18" fmla="*/ 3 w 4222750"/>
              <a:gd name="connsiteY18" fmla="*/ 598279 h 4813028"/>
              <a:gd name="connsiteX19" fmla="*/ 64313 w 4222750"/>
              <a:gd name="connsiteY19" fmla="*/ 516241 h 4813028"/>
              <a:gd name="connsiteX20" fmla="*/ 517782 w 4222750"/>
              <a:gd name="connsiteY20" fmla="*/ 74566 h 4813028"/>
              <a:gd name="connsiteX21" fmla="*/ 599613 w 4222750"/>
              <a:gd name="connsiteY21" fmla="*/ 0 h 481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750" h="4813028">
                <a:moveTo>
                  <a:pt x="599613" y="0"/>
                </a:moveTo>
                <a:lnTo>
                  <a:pt x="2127250" y="0"/>
                </a:lnTo>
                <a:lnTo>
                  <a:pt x="2717305" y="0"/>
                </a:lnTo>
                <a:lnTo>
                  <a:pt x="3622676" y="0"/>
                </a:lnTo>
                <a:cubicBezTo>
                  <a:pt x="3665034" y="429"/>
                  <a:pt x="3700379" y="32457"/>
                  <a:pt x="3704970" y="74566"/>
                </a:cubicBezTo>
                <a:cubicBezTo>
                  <a:pt x="3744597" y="382930"/>
                  <a:pt x="4028943" y="485322"/>
                  <a:pt x="4158439" y="516241"/>
                </a:cubicBezTo>
                <a:lnTo>
                  <a:pt x="4158285" y="516138"/>
                </a:lnTo>
                <a:cubicBezTo>
                  <a:pt x="4196139" y="525383"/>
                  <a:pt x="4222770" y="559311"/>
                  <a:pt x="4222750" y="598279"/>
                </a:cubicBezTo>
                <a:lnTo>
                  <a:pt x="4222750" y="4214646"/>
                </a:lnTo>
                <a:cubicBezTo>
                  <a:pt x="4222914" y="4253563"/>
                  <a:pt x="4196392" y="4287522"/>
                  <a:pt x="4158594" y="4296787"/>
                </a:cubicBezTo>
                <a:cubicBezTo>
                  <a:pt x="4029252" y="4327758"/>
                  <a:pt x="3744907" y="4430099"/>
                  <a:pt x="3705125" y="4738462"/>
                </a:cubicBezTo>
                <a:cubicBezTo>
                  <a:pt x="3699405" y="4780461"/>
                  <a:pt x="3665292" y="4813028"/>
                  <a:pt x="3622985" y="4813028"/>
                </a:cubicBezTo>
                <a:lnTo>
                  <a:pt x="2717305" y="4813028"/>
                </a:lnTo>
                <a:lnTo>
                  <a:pt x="2127250" y="4813028"/>
                </a:lnTo>
                <a:lnTo>
                  <a:pt x="599459" y="4813028"/>
                </a:lnTo>
                <a:cubicBezTo>
                  <a:pt x="557270" y="4812389"/>
                  <a:pt x="522173" y="4780409"/>
                  <a:pt x="517628" y="4738462"/>
                </a:cubicBezTo>
                <a:cubicBezTo>
                  <a:pt x="478001" y="4430099"/>
                  <a:pt x="193655" y="4327706"/>
                  <a:pt x="64159" y="4296787"/>
                </a:cubicBezTo>
                <a:cubicBezTo>
                  <a:pt x="26297" y="4287625"/>
                  <a:pt x="-276" y="4253604"/>
                  <a:pt x="3" y="4214646"/>
                </a:cubicBezTo>
                <a:lnTo>
                  <a:pt x="3" y="598279"/>
                </a:lnTo>
                <a:cubicBezTo>
                  <a:pt x="-98" y="559357"/>
                  <a:pt x="26492" y="525434"/>
                  <a:pt x="64313" y="516241"/>
                </a:cubicBezTo>
                <a:cubicBezTo>
                  <a:pt x="193655" y="485271"/>
                  <a:pt x="478001" y="382930"/>
                  <a:pt x="517782" y="74566"/>
                </a:cubicBezTo>
                <a:cubicBezTo>
                  <a:pt x="522328" y="32619"/>
                  <a:pt x="557425" y="639"/>
                  <a:pt x="599613" y="0"/>
                </a:cubicBezTo>
                <a:close/>
              </a:path>
            </a:pathLst>
          </a:custGeom>
          <a:solidFill>
            <a:schemeClr val="tx2"/>
          </a:solidFill>
        </p:spPr>
        <p:txBody>
          <a:bodyPr wrap="square" anchor="ctr">
            <a:noAutofit/>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image</a:t>
            </a:r>
          </a:p>
        </p:txBody>
      </p:sp>
      <p:sp>
        <p:nvSpPr>
          <p:cNvPr id="19" name="Rectangle 18">
            <a:extLst>
              <a:ext uri="{FF2B5EF4-FFF2-40B4-BE49-F238E27FC236}">
                <a16:creationId xmlns:a16="http://schemas.microsoft.com/office/drawing/2014/main" id="{F8D1B7C5-866A-0447-9F98-E3E1EA384060}"/>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E8FDA05A-9D01-D845-B7D1-60DDC18B7CB3}"/>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023279B9-7333-A440-8AAF-FF5CF21D4632}"/>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4A49E5D3-B8BB-C740-A56A-9B5C4445D9BB}"/>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05F813E5-29A1-4046-AD3E-F8B502DD65A6}"/>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4" name="TextBox 13">
            <a:extLst>
              <a:ext uri="{FF2B5EF4-FFF2-40B4-BE49-F238E27FC236}">
                <a16:creationId xmlns:a16="http://schemas.microsoft.com/office/drawing/2014/main" id="{E9C4F6A0-2981-0B40-9D51-1DE44ADBCC4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Notched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2516753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ack Cover - Arch Fram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A94FD83-4DDC-134A-A50E-F4A6574F214D}"/>
              </a:ext>
            </a:extLst>
          </p:cNvPr>
          <p:cNvSpPr/>
          <p:nvPr userDrawn="1"/>
        </p:nvSpPr>
        <p:spPr>
          <a:xfrm>
            <a:off x="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Box 8">
            <a:extLst>
              <a:ext uri="{FF2B5EF4-FFF2-40B4-BE49-F238E27FC236}">
                <a16:creationId xmlns:a16="http://schemas.microsoft.com/office/drawing/2014/main" id="{82C65BEA-88D7-784E-A098-0C624930752A}"/>
              </a:ext>
            </a:extLst>
          </p:cNvPr>
          <p:cNvSpPr txBox="1"/>
          <p:nvPr userDrawn="1"/>
        </p:nvSpPr>
        <p:spPr>
          <a:xfrm>
            <a:off x="171450" y="-433137"/>
            <a:ext cx="8801100" cy="433137"/>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Back Cover Slide - Arch Frame</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5" name="Picture Placeholder 9">
            <a:extLst>
              <a:ext uri="{FF2B5EF4-FFF2-40B4-BE49-F238E27FC236}">
                <a16:creationId xmlns:a16="http://schemas.microsoft.com/office/drawing/2014/main" id="{DB036761-1C06-C143-B069-08A410CFA184}"/>
              </a:ext>
            </a:extLst>
          </p:cNvPr>
          <p:cNvSpPr>
            <a:spLocks noGrp="1"/>
          </p:cNvSpPr>
          <p:nvPr>
            <p:ph type="pic" sz="quarter" idx="21" hasCustomPrompt="1"/>
          </p:nvPr>
        </p:nvSpPr>
        <p:spPr>
          <a:xfrm>
            <a:off x="243679" y="194893"/>
            <a:ext cx="4175921" cy="4767985"/>
          </a:xfrm>
          <a:custGeom>
            <a:avLst/>
            <a:gdLst>
              <a:gd name="connsiteX0" fmla="*/ 2087706 w 4175921"/>
              <a:gd name="connsiteY0" fmla="*/ 0 h 4767985"/>
              <a:gd name="connsiteX1" fmla="*/ 4175921 w 4175921"/>
              <a:gd name="connsiteY1" fmla="*/ 2084337 h 4767985"/>
              <a:gd name="connsiteX2" fmla="*/ 4175412 w 4175921"/>
              <a:gd name="connsiteY2" fmla="*/ 2084337 h 4767985"/>
              <a:gd name="connsiteX3" fmla="*/ 4175412 w 4175921"/>
              <a:gd name="connsiteY3" fmla="*/ 4641600 h 4767985"/>
              <a:gd name="connsiteX4" fmla="*/ 4049038 w 4175921"/>
              <a:gd name="connsiteY4" fmla="*/ 4767985 h 4767985"/>
              <a:gd name="connsiteX5" fmla="*/ 126883 w 4175921"/>
              <a:gd name="connsiteY5" fmla="*/ 4767985 h 4767985"/>
              <a:gd name="connsiteX6" fmla="*/ 510 w 4175921"/>
              <a:gd name="connsiteY6" fmla="*/ 4641600 h 4767985"/>
              <a:gd name="connsiteX7" fmla="*/ 0 w 4175921"/>
              <a:gd name="connsiteY7" fmla="*/ 2084337 h 4767985"/>
              <a:gd name="connsiteX8" fmla="*/ 2087706 w 4175921"/>
              <a:gd name="connsiteY8" fmla="*/ 0 h 476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921" h="4767985">
                <a:moveTo>
                  <a:pt x="2087706" y="0"/>
                </a:moveTo>
                <a:cubicBezTo>
                  <a:pt x="3240862" y="0"/>
                  <a:pt x="4175921" y="933110"/>
                  <a:pt x="4175921" y="2084337"/>
                </a:cubicBezTo>
                <a:lnTo>
                  <a:pt x="4175412" y="2084337"/>
                </a:lnTo>
                <a:lnTo>
                  <a:pt x="4175412" y="4641600"/>
                </a:lnTo>
                <a:cubicBezTo>
                  <a:pt x="4175412" y="4711417"/>
                  <a:pt x="4118850" y="4767985"/>
                  <a:pt x="4049038" y="4767985"/>
                </a:cubicBezTo>
                <a:lnTo>
                  <a:pt x="126883" y="4767985"/>
                </a:lnTo>
                <a:cubicBezTo>
                  <a:pt x="57072" y="4767985"/>
                  <a:pt x="510" y="4711417"/>
                  <a:pt x="510" y="4641600"/>
                </a:cubicBezTo>
                <a:lnTo>
                  <a:pt x="0" y="2084337"/>
                </a:lnTo>
                <a:cubicBezTo>
                  <a:pt x="0" y="933110"/>
                  <a:pt x="934550" y="0"/>
                  <a:pt x="2087706" y="0"/>
                </a:cubicBezTo>
                <a:close/>
              </a:path>
            </a:pathLst>
          </a:custGeom>
          <a:solidFill>
            <a:schemeClr val="tx2"/>
          </a:solidFill>
        </p:spPr>
        <p:txBody>
          <a:bodyPr wrap="square" anchor="ctr">
            <a:noAutofit/>
          </a:bodyPr>
          <a:lstStyle>
            <a:lvl1pPr marL="0" indent="0" algn="ctr">
              <a:buNone/>
              <a:defRPr/>
            </a:lvl1pPr>
          </a:lstStyle>
          <a:p>
            <a:r>
              <a:rPr lang="en-US" dirty="0"/>
              <a:t>Click icon to add image</a:t>
            </a:r>
          </a:p>
        </p:txBody>
      </p:sp>
      <p:sp>
        <p:nvSpPr>
          <p:cNvPr id="19" name="Rectangle 18">
            <a:extLst>
              <a:ext uri="{FF2B5EF4-FFF2-40B4-BE49-F238E27FC236}">
                <a16:creationId xmlns:a16="http://schemas.microsoft.com/office/drawing/2014/main" id="{59CE07E8-832C-064B-A1C6-A1B16C8C8096}"/>
              </a:ext>
            </a:extLst>
          </p:cNvPr>
          <p:cNvSpPr/>
          <p:nvPr userDrawn="1"/>
        </p:nvSpPr>
        <p:spPr>
          <a:xfrm>
            <a:off x="4572000" y="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20" name="Freeform 19">
            <a:extLst>
              <a:ext uri="{FF2B5EF4-FFF2-40B4-BE49-F238E27FC236}">
                <a16:creationId xmlns:a16="http://schemas.microsoft.com/office/drawing/2014/main" id="{8A11F0F8-67CE-8546-8BC4-04BCD2C83D4E}"/>
              </a:ext>
            </a:extLst>
          </p:cNvPr>
          <p:cNvSpPr/>
          <p:nvPr userDrawn="1"/>
        </p:nvSpPr>
        <p:spPr>
          <a:xfrm>
            <a:off x="4747913" y="193190"/>
            <a:ext cx="4222162" cy="2184349"/>
          </a:xfrm>
          <a:custGeom>
            <a:avLst/>
            <a:gdLst>
              <a:gd name="connsiteX0" fmla="*/ 2076354 w 4222162"/>
              <a:gd name="connsiteY0" fmla="*/ 0 h 2184349"/>
              <a:gd name="connsiteX1" fmla="*/ 4203551 w 4222162"/>
              <a:gd name="connsiteY1" fmla="*/ 675306 h 2184349"/>
              <a:gd name="connsiteX2" fmla="*/ 4222162 w 4222162"/>
              <a:gd name="connsiteY2" fmla="*/ 720145 h 2184349"/>
              <a:gd name="connsiteX3" fmla="*/ 4222162 w 4222162"/>
              <a:gd name="connsiteY3" fmla="*/ 805237 h 2184349"/>
              <a:gd name="connsiteX4" fmla="*/ 4222162 w 4222162"/>
              <a:gd name="connsiteY4" fmla="*/ 1337895 h 2184349"/>
              <a:gd name="connsiteX5" fmla="*/ 4222162 w 4222162"/>
              <a:gd name="connsiteY5" fmla="*/ 1418098 h 2184349"/>
              <a:gd name="connsiteX6" fmla="*/ 4222162 w 4222162"/>
              <a:gd name="connsiteY6" fmla="*/ 1422987 h 2184349"/>
              <a:gd name="connsiteX7" fmla="*/ 4222162 w 4222162"/>
              <a:gd name="connsiteY7" fmla="*/ 1503190 h 2184349"/>
              <a:gd name="connsiteX8" fmla="*/ 4222162 w 4222162"/>
              <a:gd name="connsiteY8" fmla="*/ 2035848 h 2184349"/>
              <a:gd name="connsiteX9" fmla="*/ 4222162 w 4222162"/>
              <a:gd name="connsiteY9" fmla="*/ 2120940 h 2184349"/>
              <a:gd name="connsiteX10" fmla="*/ 4158156 w 4222162"/>
              <a:gd name="connsiteY10" fmla="*/ 2184349 h 2184349"/>
              <a:gd name="connsiteX11" fmla="*/ 64007 w 4222162"/>
              <a:gd name="connsiteY11" fmla="*/ 2184349 h 2184349"/>
              <a:gd name="connsiteX12" fmla="*/ 0 w 4222162"/>
              <a:gd name="connsiteY12" fmla="*/ 2120940 h 2184349"/>
              <a:gd name="connsiteX13" fmla="*/ 0 w 4222162"/>
              <a:gd name="connsiteY13" fmla="*/ 2035848 h 2184349"/>
              <a:gd name="connsiteX14" fmla="*/ 0 w 4222162"/>
              <a:gd name="connsiteY14" fmla="*/ 1503190 h 2184349"/>
              <a:gd name="connsiteX15" fmla="*/ 0 w 4222162"/>
              <a:gd name="connsiteY15" fmla="*/ 1423440 h 2184349"/>
              <a:gd name="connsiteX16" fmla="*/ 0 w 4222162"/>
              <a:gd name="connsiteY16" fmla="*/ 1418098 h 2184349"/>
              <a:gd name="connsiteX17" fmla="*/ 0 w 4222162"/>
              <a:gd name="connsiteY17" fmla="*/ 1338348 h 2184349"/>
              <a:gd name="connsiteX18" fmla="*/ 0 w 4222162"/>
              <a:gd name="connsiteY18" fmla="*/ 805690 h 2184349"/>
              <a:gd name="connsiteX19" fmla="*/ 0 w 4222162"/>
              <a:gd name="connsiteY19" fmla="*/ 720598 h 2184349"/>
              <a:gd name="connsiteX20" fmla="*/ 18158 w 4222162"/>
              <a:gd name="connsiteY20" fmla="*/ 676212 h 2184349"/>
              <a:gd name="connsiteX21" fmla="*/ 2076354 w 4222162"/>
              <a:gd name="connsiteY21" fmla="*/ 0 h 218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2162" h="2184349">
                <a:moveTo>
                  <a:pt x="2076354" y="0"/>
                </a:moveTo>
                <a:cubicBezTo>
                  <a:pt x="3457715" y="0"/>
                  <a:pt x="4091425" y="563435"/>
                  <a:pt x="4203551" y="675306"/>
                </a:cubicBezTo>
                <a:cubicBezTo>
                  <a:pt x="4215353" y="687082"/>
                  <a:pt x="4222162" y="703387"/>
                  <a:pt x="4222162" y="720145"/>
                </a:cubicBezTo>
                <a:lnTo>
                  <a:pt x="4222162" y="805237"/>
                </a:lnTo>
                <a:lnTo>
                  <a:pt x="4222162" y="1337895"/>
                </a:lnTo>
                <a:lnTo>
                  <a:pt x="4222162" y="1418098"/>
                </a:lnTo>
                <a:lnTo>
                  <a:pt x="4222162" y="1422987"/>
                </a:lnTo>
                <a:lnTo>
                  <a:pt x="4222162" y="1503190"/>
                </a:lnTo>
                <a:lnTo>
                  <a:pt x="4222162" y="2035848"/>
                </a:lnTo>
                <a:lnTo>
                  <a:pt x="4222162" y="2120940"/>
                </a:lnTo>
                <a:cubicBezTo>
                  <a:pt x="4222162" y="2155815"/>
                  <a:pt x="4193564" y="2184349"/>
                  <a:pt x="4158156" y="2184349"/>
                </a:cubicBezTo>
                <a:lnTo>
                  <a:pt x="64007" y="2184349"/>
                </a:lnTo>
                <a:cubicBezTo>
                  <a:pt x="28599" y="2184349"/>
                  <a:pt x="0" y="2156268"/>
                  <a:pt x="0" y="2120940"/>
                </a:cubicBezTo>
                <a:lnTo>
                  <a:pt x="0" y="2035848"/>
                </a:lnTo>
                <a:lnTo>
                  <a:pt x="0" y="1503190"/>
                </a:lnTo>
                <a:lnTo>
                  <a:pt x="0" y="1423440"/>
                </a:lnTo>
                <a:lnTo>
                  <a:pt x="0" y="1418098"/>
                </a:lnTo>
                <a:lnTo>
                  <a:pt x="0" y="1338348"/>
                </a:lnTo>
                <a:lnTo>
                  <a:pt x="0" y="805690"/>
                </a:lnTo>
                <a:lnTo>
                  <a:pt x="0" y="720598"/>
                </a:lnTo>
                <a:cubicBezTo>
                  <a:pt x="0" y="703840"/>
                  <a:pt x="6355" y="687988"/>
                  <a:pt x="18158" y="676212"/>
                </a:cubicBezTo>
                <a:cubicBezTo>
                  <a:pt x="129375" y="563888"/>
                  <a:pt x="754914" y="0"/>
                  <a:pt x="2076354" y="0"/>
                </a:cubicBezTo>
                <a:close/>
              </a:path>
            </a:pathLst>
          </a:custGeom>
          <a:solidFill>
            <a:schemeClr val="accent1"/>
          </a:solidFill>
          <a:ln w="4539" cap="flat">
            <a:noFill/>
            <a:prstDash val="solid"/>
            <a:miter/>
          </a:ln>
        </p:spPr>
        <p:txBody>
          <a:bodyPr rtlCol="0" anchor="ctr"/>
          <a:lstStyle/>
          <a:p>
            <a:endParaRPr lang="en-US" b="0" i="0" dirty="0">
              <a:latin typeface="Girl Scout Display Light" panose="02020003000000000000" pitchFamily="18" charset="0"/>
            </a:endParaRPr>
          </a:p>
        </p:txBody>
      </p:sp>
      <p:sp>
        <p:nvSpPr>
          <p:cNvPr id="21" name="Rounded Rectangle 20">
            <a:extLst>
              <a:ext uri="{FF2B5EF4-FFF2-40B4-BE49-F238E27FC236}">
                <a16:creationId xmlns:a16="http://schemas.microsoft.com/office/drawing/2014/main" id="{424E0484-0BF3-CD4A-98C7-61A201DFD6F9}"/>
              </a:ext>
            </a:extLst>
          </p:cNvPr>
          <p:cNvSpPr/>
          <p:nvPr userDrawn="1"/>
        </p:nvSpPr>
        <p:spPr>
          <a:xfrm>
            <a:off x="4730750" y="2743200"/>
            <a:ext cx="4222750" cy="2228850"/>
          </a:xfrm>
          <a:prstGeom prst="roundRect">
            <a:avLst>
              <a:gd name="adj" fmla="val 44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5DDD72E8-75E9-5240-A7ED-D4443494F7D8}"/>
              </a:ext>
            </a:extLst>
          </p:cNvPr>
          <p:cNvSpPr>
            <a:spLocks noGrp="1"/>
          </p:cNvSpPr>
          <p:nvPr>
            <p:ph type="body" sz="quarter" idx="15" hasCustomPrompt="1"/>
          </p:nvPr>
        </p:nvSpPr>
        <p:spPr>
          <a:xfrm>
            <a:off x="4739108" y="3777465"/>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4" name="Title 5">
            <a:extLst>
              <a:ext uri="{FF2B5EF4-FFF2-40B4-BE49-F238E27FC236}">
                <a16:creationId xmlns:a16="http://schemas.microsoft.com/office/drawing/2014/main" id="{1A0F404E-08F0-8D47-9394-9876CA8609ED}"/>
              </a:ext>
            </a:extLst>
          </p:cNvPr>
          <p:cNvSpPr>
            <a:spLocks noGrp="1"/>
          </p:cNvSpPr>
          <p:nvPr>
            <p:ph type="title" hasCustomPrompt="1"/>
          </p:nvPr>
        </p:nvSpPr>
        <p:spPr>
          <a:xfrm>
            <a:off x="4739109" y="3079856"/>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sp>
        <p:nvSpPr>
          <p:cNvPr id="16" name="TextBox 15">
            <a:extLst>
              <a:ext uri="{FF2B5EF4-FFF2-40B4-BE49-F238E27FC236}">
                <a16:creationId xmlns:a16="http://schemas.microsoft.com/office/drawing/2014/main" id="{D39DEF92-D646-A54C-9023-4094659B4164}"/>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GSUSA Movement Logo</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Service mark inclusion. Councils: You must replace the Movement service mark with your council service mark in the front and back cover slides.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srgbClr val="FF0000"/>
                </a:solidFill>
                <a:effectLst/>
                <a:uLnTx/>
                <a:uFillTx/>
                <a:latin typeface="Girl Scout Display Light" panose="02020003000000000000" pitchFamily="18" charset="0"/>
                <a:ea typeface="+mn-ea"/>
                <a:cs typeface="+mn-cs"/>
              </a:rPr>
              <a:t>Make sure the the Movement Service mark or Council Lockup is in </a:t>
            </a:r>
            <a:r>
              <a:rPr kumimoji="0" lang="en-US" sz="1000" b="1" i="0" u="none" strike="noStrike" kern="1200" cap="none" spc="0" normalizeH="0" baseline="0" noProof="0" dirty="0">
                <a:ln>
                  <a:noFill/>
                </a:ln>
                <a:solidFill>
                  <a:srgbClr val="000000"/>
                </a:solidFill>
                <a:effectLst/>
                <a:uLnTx/>
                <a:uFillTx/>
                <a:latin typeface="Girl Scout Display Light" panose="02020003000000000000" pitchFamily="18" charset="0"/>
                <a:ea typeface="+mn-ea"/>
                <a:cs typeface="+mn-cs"/>
              </a:rPr>
              <a:t>BLACK AND GREEN</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Left-side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Arch image holder.</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Click icon in the middle of holder to add image. </a:t>
            </a:r>
          </a:p>
          <a:p>
            <a:pPr marL="194310" marR="0" lvl="0" indent="-102870" algn="l" defTabSz="68578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i="0" dirty="0">
                <a:solidFill>
                  <a:srgbClr val="808080"/>
                </a:solidFill>
                <a:latin typeface="Girl Scout Display Light" panose="02020003000000000000" pitchFamily="18" charset="0"/>
              </a:rPr>
              <a:t>Use crop tool to fit image to shape.</a:t>
            </a:r>
          </a:p>
          <a:p>
            <a:pPr marL="91440"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Salutation</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32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Bottom</a:t>
            </a:r>
          </a:p>
          <a:p>
            <a:pPr algn="l"/>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Right-side Presenter Info</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 </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10.5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Center</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Middle</a:t>
            </a:r>
          </a:p>
          <a:p>
            <a:pPr marL="537202" lvl="1" indent="-102870" algn="l">
              <a:buFont typeface="Arial" panose="020B0604020202020204" pitchFamily="34" charset="0"/>
              <a:buChar char="•"/>
            </a:pPr>
            <a:endParaRPr lang="en-US" sz="800" b="0" i="0" dirty="0">
              <a:solidFill>
                <a:srgbClr val="808080"/>
              </a:solidFill>
              <a:latin typeface="Girl Scout Display Light" panose="02020003000000000000" pitchFamily="18" charset="0"/>
            </a:endParaRPr>
          </a:p>
        </p:txBody>
      </p:sp>
    </p:spTree>
    <p:extLst>
      <p:ext uri="{BB962C8B-B14F-4D97-AF65-F5344CB8AC3E}">
        <p14:creationId xmlns:p14="http://schemas.microsoft.com/office/powerpoint/2010/main" val="3152096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Rounded Rectangle 8">
            <a:extLst>
              <a:ext uri="{FF2B5EF4-FFF2-40B4-BE49-F238E27FC236}">
                <a16:creationId xmlns:a16="http://schemas.microsoft.com/office/drawing/2014/main" id="{DFE5ADAA-BA61-114D-AF70-D9759172C38A}"/>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sp>
        <p:nvSpPr>
          <p:cNvPr id="11" name="Text Placeholder 2">
            <a:extLst>
              <a:ext uri="{FF2B5EF4-FFF2-40B4-BE49-F238E27FC236}">
                <a16:creationId xmlns:a16="http://schemas.microsoft.com/office/drawing/2014/main" id="{8F792445-A5CC-F34D-9ED0-F26D0F63AC75}"/>
              </a:ext>
            </a:extLst>
          </p:cNvPr>
          <p:cNvSpPr txBox="1">
            <a:spLocks/>
          </p:cNvSpPr>
          <p:nvPr userDrawn="1"/>
        </p:nvSpPr>
        <p:spPr>
          <a:xfrm>
            <a:off x="568758" y="4209162"/>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rgbClr val="FF0000"/>
                </a:solidFill>
                <a:latin typeface="Girl Scout Text Medium" panose="02020003000000000000" pitchFamily="18" charset="0"/>
              </a:rPr>
              <a:t>UNDER NO CIRCUMSTANCES SHOULD YOU APPLY TEXT ON TOP OF OR WITHIN THE TREFOIL SHAPE</a:t>
            </a:r>
          </a:p>
        </p:txBody>
      </p:sp>
      <p:pic>
        <p:nvPicPr>
          <p:cNvPr id="14" name="Graphic 13">
            <a:extLst>
              <a:ext uri="{FF2B5EF4-FFF2-40B4-BE49-F238E27FC236}">
                <a16:creationId xmlns:a16="http://schemas.microsoft.com/office/drawing/2014/main" id="{2A42C327-5107-E44A-B6FD-2516921898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5768" y="1126811"/>
            <a:ext cx="3070390" cy="2877671"/>
          </a:xfrm>
          <a:prstGeom prst="rect">
            <a:avLst/>
          </a:prstGeom>
        </p:spPr>
      </p:pic>
      <p:pic>
        <p:nvPicPr>
          <p:cNvPr id="15" name="Graphic 14">
            <a:extLst>
              <a:ext uri="{FF2B5EF4-FFF2-40B4-BE49-F238E27FC236}">
                <a16:creationId xmlns:a16="http://schemas.microsoft.com/office/drawing/2014/main" id="{59BD70CD-F689-5346-91E4-45F8AFB0359A}"/>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06086" y="1654964"/>
            <a:ext cx="685323" cy="777874"/>
          </a:xfrm>
          <a:prstGeom prst="rect">
            <a:avLst/>
          </a:prstGeom>
        </p:spPr>
      </p:pic>
      <p:pic>
        <p:nvPicPr>
          <p:cNvPr id="16" name="Graphic 15">
            <a:extLst>
              <a:ext uri="{FF2B5EF4-FFF2-40B4-BE49-F238E27FC236}">
                <a16:creationId xmlns:a16="http://schemas.microsoft.com/office/drawing/2014/main" id="{280FF40C-CA02-0245-909D-42433D99C525}"/>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399636" y="698265"/>
            <a:ext cx="777874" cy="777874"/>
          </a:xfrm>
          <a:prstGeom prst="rect">
            <a:avLst/>
          </a:prstGeom>
        </p:spPr>
      </p:pic>
      <p:pic>
        <p:nvPicPr>
          <p:cNvPr id="17" name="Graphic 16">
            <a:extLst>
              <a:ext uri="{FF2B5EF4-FFF2-40B4-BE49-F238E27FC236}">
                <a16:creationId xmlns:a16="http://schemas.microsoft.com/office/drawing/2014/main" id="{31DCBC83-3E80-744D-8A63-024002BCA860}"/>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449120" y="698265"/>
            <a:ext cx="572064" cy="777874"/>
          </a:xfrm>
          <a:prstGeom prst="rect">
            <a:avLst/>
          </a:prstGeom>
        </p:spPr>
      </p:pic>
      <p:pic>
        <p:nvPicPr>
          <p:cNvPr id="18" name="Graphic 17">
            <a:extLst>
              <a:ext uri="{FF2B5EF4-FFF2-40B4-BE49-F238E27FC236}">
                <a16:creationId xmlns:a16="http://schemas.microsoft.com/office/drawing/2014/main" id="{2935DB4E-C3FB-284F-BB90-4FD0149CE511}"/>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12110" y="698265"/>
            <a:ext cx="777874" cy="777874"/>
          </a:xfrm>
          <a:prstGeom prst="rect">
            <a:avLst/>
          </a:prstGeom>
        </p:spPr>
      </p:pic>
      <p:pic>
        <p:nvPicPr>
          <p:cNvPr id="19" name="Graphic 18">
            <a:extLst>
              <a:ext uri="{FF2B5EF4-FFF2-40B4-BE49-F238E27FC236}">
                <a16:creationId xmlns:a16="http://schemas.microsoft.com/office/drawing/2014/main" id="{C72BEEA8-3086-3D4C-8491-58424E398EAA}"/>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651099" y="698265"/>
            <a:ext cx="624057" cy="777874"/>
          </a:xfrm>
          <a:prstGeom prst="rect">
            <a:avLst/>
          </a:prstGeom>
        </p:spPr>
      </p:pic>
      <p:pic>
        <p:nvPicPr>
          <p:cNvPr id="20" name="Graphic 19">
            <a:extLst>
              <a:ext uri="{FF2B5EF4-FFF2-40B4-BE49-F238E27FC236}">
                <a16:creationId xmlns:a16="http://schemas.microsoft.com/office/drawing/2014/main" id="{55B63742-BDE1-2D46-9675-0603912D352F}"/>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404260" y="1815116"/>
            <a:ext cx="777874" cy="468052"/>
          </a:xfrm>
          <a:prstGeom prst="rect">
            <a:avLst/>
          </a:prstGeom>
        </p:spPr>
      </p:pic>
      <p:pic>
        <p:nvPicPr>
          <p:cNvPr id="21" name="Graphic 20">
            <a:extLst>
              <a:ext uri="{FF2B5EF4-FFF2-40B4-BE49-F238E27FC236}">
                <a16:creationId xmlns:a16="http://schemas.microsoft.com/office/drawing/2014/main" id="{37A540E8-693B-9C4D-8B4E-0B700CEF629E}"/>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646667" y="1654964"/>
            <a:ext cx="625633" cy="777874"/>
          </a:xfrm>
          <a:prstGeom prst="rect">
            <a:avLst/>
          </a:prstGeom>
        </p:spPr>
      </p:pic>
      <p:pic>
        <p:nvPicPr>
          <p:cNvPr id="22" name="Graphic 21">
            <a:extLst>
              <a:ext uri="{FF2B5EF4-FFF2-40B4-BE49-F238E27FC236}">
                <a16:creationId xmlns:a16="http://schemas.microsoft.com/office/drawing/2014/main" id="{0913CF30-80AA-AC41-A733-0B6146023AF8}"/>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512110" y="1816544"/>
            <a:ext cx="777874" cy="490061"/>
          </a:xfrm>
          <a:prstGeom prst="rect">
            <a:avLst/>
          </a:prstGeom>
        </p:spPr>
      </p:pic>
      <p:pic>
        <p:nvPicPr>
          <p:cNvPr id="23" name="Graphic 22">
            <a:extLst>
              <a:ext uri="{FF2B5EF4-FFF2-40B4-BE49-F238E27FC236}">
                <a16:creationId xmlns:a16="http://schemas.microsoft.com/office/drawing/2014/main" id="{1B1038DB-EDD6-FD4D-9804-6AC07986C29C}"/>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359292" y="2613571"/>
            <a:ext cx="777874" cy="777874"/>
          </a:xfrm>
          <a:prstGeom prst="rect">
            <a:avLst/>
          </a:prstGeom>
        </p:spPr>
      </p:pic>
      <p:pic>
        <p:nvPicPr>
          <p:cNvPr id="24" name="Graphic 23">
            <a:extLst>
              <a:ext uri="{FF2B5EF4-FFF2-40B4-BE49-F238E27FC236}">
                <a16:creationId xmlns:a16="http://schemas.microsoft.com/office/drawing/2014/main" id="{87FDD43F-C450-4C49-A5FF-F41C91A91F7C}"/>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5411074" y="2586401"/>
            <a:ext cx="777874" cy="777874"/>
          </a:xfrm>
          <a:prstGeom prst="rect">
            <a:avLst/>
          </a:prstGeom>
        </p:spPr>
      </p:pic>
      <p:pic>
        <p:nvPicPr>
          <p:cNvPr id="25" name="Graphic 24">
            <a:extLst>
              <a:ext uri="{FF2B5EF4-FFF2-40B4-BE49-F238E27FC236}">
                <a16:creationId xmlns:a16="http://schemas.microsoft.com/office/drawing/2014/main" id="{4AFF7ABF-B88C-CA4D-909B-9BC2AD3987E6}"/>
              </a:ext>
            </a:extLst>
          </p:cNvPr>
          <p:cNvPicPr>
            <a:picLocks noChangeAspect="1"/>
          </p:cNvPicPr>
          <p:nvPr userDrawn="1"/>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6513754" y="2563523"/>
            <a:ext cx="774587" cy="777874"/>
          </a:xfrm>
          <a:prstGeom prst="rect">
            <a:avLst/>
          </a:prstGeom>
        </p:spPr>
      </p:pic>
      <p:pic>
        <p:nvPicPr>
          <p:cNvPr id="26" name="Graphic 25">
            <a:extLst>
              <a:ext uri="{FF2B5EF4-FFF2-40B4-BE49-F238E27FC236}">
                <a16:creationId xmlns:a16="http://schemas.microsoft.com/office/drawing/2014/main" id="{5CDB764B-BE61-7041-8C07-6BC064605140}"/>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4347853" y="3587905"/>
            <a:ext cx="777874" cy="777874"/>
          </a:xfrm>
          <a:prstGeom prst="rect">
            <a:avLst/>
          </a:prstGeom>
        </p:spPr>
      </p:pic>
      <p:pic>
        <p:nvPicPr>
          <p:cNvPr id="27" name="Graphic 26">
            <a:extLst>
              <a:ext uri="{FF2B5EF4-FFF2-40B4-BE49-F238E27FC236}">
                <a16:creationId xmlns:a16="http://schemas.microsoft.com/office/drawing/2014/main" id="{FE69AE22-F889-D849-A9EF-26FC03C7C32C}"/>
              </a:ext>
            </a:extLst>
          </p:cNvPr>
          <p:cNvPicPr>
            <a:picLocks noChangeAspect="1"/>
          </p:cNvPicPr>
          <p:nvPr userDrawn="1"/>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5437131" y="3772870"/>
            <a:ext cx="777874" cy="385065"/>
          </a:xfrm>
          <a:prstGeom prst="rect">
            <a:avLst/>
          </a:prstGeom>
        </p:spPr>
      </p:pic>
      <p:pic>
        <p:nvPicPr>
          <p:cNvPr id="28" name="Graphic 27">
            <a:extLst>
              <a:ext uri="{FF2B5EF4-FFF2-40B4-BE49-F238E27FC236}">
                <a16:creationId xmlns:a16="http://schemas.microsoft.com/office/drawing/2014/main" id="{DA00B458-D49A-4D4F-AD31-3AFA6EE8FD47}"/>
              </a:ext>
            </a:extLst>
          </p:cNvPr>
          <p:cNvPicPr>
            <a:picLocks noChangeAspect="1"/>
          </p:cNvPicPr>
          <p:nvPr userDrawn="1"/>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6472099" y="3552157"/>
            <a:ext cx="839875" cy="714432"/>
          </a:xfrm>
          <a:prstGeom prst="rect">
            <a:avLst/>
          </a:prstGeom>
        </p:spPr>
      </p:pic>
      <p:pic>
        <p:nvPicPr>
          <p:cNvPr id="29" name="Graphic 28">
            <a:extLst>
              <a:ext uri="{FF2B5EF4-FFF2-40B4-BE49-F238E27FC236}">
                <a16:creationId xmlns:a16="http://schemas.microsoft.com/office/drawing/2014/main" id="{82C73C2C-4091-4241-AB9A-9ADAA0144E02}"/>
              </a:ext>
            </a:extLst>
          </p:cNvPr>
          <p:cNvPicPr>
            <a:picLocks noChangeAspect="1"/>
          </p:cNvPicPr>
          <p:nvPr userDrawn="1"/>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7598004" y="3465311"/>
            <a:ext cx="641023" cy="801278"/>
          </a:xfrm>
          <a:prstGeom prst="rect">
            <a:avLst/>
          </a:prstGeom>
        </p:spPr>
      </p:pic>
      <p:pic>
        <p:nvPicPr>
          <p:cNvPr id="30" name="Graphic 29">
            <a:extLst>
              <a:ext uri="{FF2B5EF4-FFF2-40B4-BE49-F238E27FC236}">
                <a16:creationId xmlns:a16="http://schemas.microsoft.com/office/drawing/2014/main" id="{5CFD440F-EF02-2847-BB85-3D91B2DAA8E1}"/>
              </a:ext>
            </a:extLst>
          </p:cNvPr>
          <p:cNvPicPr>
            <a:picLocks noChangeAspect="1"/>
          </p:cNvPicPr>
          <p:nvPr userDrawn="1"/>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7564846" y="2822339"/>
            <a:ext cx="777874" cy="278839"/>
          </a:xfrm>
          <a:prstGeom prst="rect">
            <a:avLst/>
          </a:prstGeom>
        </p:spPr>
      </p:pic>
      <p:sp>
        <p:nvSpPr>
          <p:cNvPr id="31" name="Text Placeholder 2">
            <a:extLst>
              <a:ext uri="{FF2B5EF4-FFF2-40B4-BE49-F238E27FC236}">
                <a16:creationId xmlns:a16="http://schemas.microsoft.com/office/drawing/2014/main" id="{52FAEE7D-D662-6A4A-B330-C5E385807161}"/>
              </a:ext>
            </a:extLst>
          </p:cNvPr>
          <p:cNvSpPr txBox="1">
            <a:spLocks/>
          </p:cNvSpPr>
          <p:nvPr userDrawn="1"/>
        </p:nvSpPr>
        <p:spPr>
          <a:xfrm>
            <a:off x="568758" y="752580"/>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Girl Scout Text Book" panose="02020003000000000000" pitchFamily="18" charset="0"/>
              </a:rPr>
              <a:t>Dotted lines represent proper shape proportions only</a:t>
            </a:r>
          </a:p>
        </p:txBody>
      </p:sp>
      <p:sp>
        <p:nvSpPr>
          <p:cNvPr id="32" name="TextBox 31">
            <a:extLst>
              <a:ext uri="{FF2B5EF4-FFF2-40B4-BE49-F238E27FC236}">
                <a16:creationId xmlns:a16="http://schemas.microsoft.com/office/drawing/2014/main" id="{0728CDBF-9C00-3F42-BEE0-A50094A12429}"/>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Change shape color in “Shape Format” options. Resize shapes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0000"/>
                </a:solidFill>
                <a:effectLst/>
                <a:uLnTx/>
                <a:uFillTx/>
                <a:latin typeface="Girl Scout Text Medium" panose="02020003000000000000" pitchFamily="18" charset="0"/>
                <a:ea typeface="+mn-ea"/>
                <a:cs typeface="+mn-cs"/>
              </a:rPr>
              <a:t>Do not stretch or outline shapes. </a:t>
            </a:r>
          </a:p>
        </p:txBody>
      </p:sp>
    </p:spTree>
    <p:extLst>
      <p:ext uri="{BB962C8B-B14F-4D97-AF65-F5344CB8AC3E}">
        <p14:creationId xmlns:p14="http://schemas.microsoft.com/office/powerpoint/2010/main" val="47919880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6" name="TextBox 25">
            <a:extLst>
              <a:ext uri="{FF2B5EF4-FFF2-40B4-BE49-F238E27FC236}">
                <a16:creationId xmlns:a16="http://schemas.microsoft.com/office/drawing/2014/main" id="{189C5860-EF9F-DF46-A777-D70FBBF51258}"/>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Change icon line color in “Shape Format” options. Resize icons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0000"/>
                </a:solidFill>
                <a:effectLst/>
                <a:uLnTx/>
                <a:uFillTx/>
                <a:latin typeface="Girl Scout Text Medium" panose="02020003000000000000" pitchFamily="18" charset="0"/>
                <a:ea typeface="+mn-ea"/>
                <a:cs typeface="+mn-cs"/>
              </a:rPr>
              <a:t>Do not stretch, outline or fill-in assets</a:t>
            </a:r>
            <a:r>
              <a:rPr kumimoji="0" lang="en-US" sz="1100" b="0" i="0" u="none" strike="noStrike" kern="1200" cap="none" spc="0" normalizeH="0" baseline="0" noProof="0" dirty="0">
                <a:ln>
                  <a:noFill/>
                </a:ln>
                <a:solidFill>
                  <a:srgbClr val="FF0000"/>
                </a:solidFill>
                <a:effectLst/>
                <a:uLnTx/>
                <a:uFillTx/>
                <a:latin typeface="Girl Scout Text Book" panose="02020003000000000000" pitchFamily="18" charset="0"/>
                <a:ea typeface="+mn-ea"/>
                <a:cs typeface="+mn-cs"/>
              </a:rPr>
              <a:t>. </a:t>
            </a:r>
          </a:p>
        </p:txBody>
      </p:sp>
      <p:sp>
        <p:nvSpPr>
          <p:cNvPr id="36" name="Text Placeholder 2">
            <a:extLst>
              <a:ext uri="{FF2B5EF4-FFF2-40B4-BE49-F238E27FC236}">
                <a16:creationId xmlns:a16="http://schemas.microsoft.com/office/drawing/2014/main" id="{65DDFAA1-48C1-1D4A-AAE1-1FD20CB2E853}"/>
              </a:ext>
            </a:extLst>
          </p:cNvPr>
          <p:cNvSpPr txBox="1">
            <a:spLocks/>
          </p:cNvSpPr>
          <p:nvPr userDrawn="1"/>
        </p:nvSpPr>
        <p:spPr>
          <a:xfrm>
            <a:off x="840804" y="738965"/>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Girl Scout Text Book" panose="02020003000000000000" pitchFamily="18" charset="0"/>
              </a:rPr>
              <a:t>Dotted lines represent proper icon proportions only</a:t>
            </a:r>
          </a:p>
        </p:txBody>
      </p:sp>
      <p:sp>
        <p:nvSpPr>
          <p:cNvPr id="35" name="Rounded Rectangle 34">
            <a:extLst>
              <a:ext uri="{FF2B5EF4-FFF2-40B4-BE49-F238E27FC236}">
                <a16:creationId xmlns:a16="http://schemas.microsoft.com/office/drawing/2014/main" id="{667C6D30-C491-4748-BEBD-368D368544D9}"/>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grpSp>
        <p:nvGrpSpPr>
          <p:cNvPr id="37" name="Group 36">
            <a:extLst>
              <a:ext uri="{FF2B5EF4-FFF2-40B4-BE49-F238E27FC236}">
                <a16:creationId xmlns:a16="http://schemas.microsoft.com/office/drawing/2014/main" id="{B5C56E78-A679-8C40-A087-0E392010E8A9}"/>
              </a:ext>
            </a:extLst>
          </p:cNvPr>
          <p:cNvGrpSpPr/>
          <p:nvPr userDrawn="1"/>
        </p:nvGrpSpPr>
        <p:grpSpPr>
          <a:xfrm>
            <a:off x="849504" y="1085023"/>
            <a:ext cx="3270320" cy="3144904"/>
            <a:chOff x="767457" y="1190285"/>
            <a:chExt cx="3900074" cy="3750508"/>
          </a:xfrm>
          <a:noFill/>
        </p:grpSpPr>
        <p:pic>
          <p:nvPicPr>
            <p:cNvPr id="38" name="Graphic 37">
              <a:extLst>
                <a:ext uri="{FF2B5EF4-FFF2-40B4-BE49-F238E27FC236}">
                  <a16:creationId xmlns:a16="http://schemas.microsoft.com/office/drawing/2014/main" id="{EB85287B-9593-ED42-AC36-810D13374E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9808" y="4025717"/>
              <a:ext cx="915076" cy="915076"/>
            </a:xfrm>
            <a:prstGeom prst="rect">
              <a:avLst/>
            </a:prstGeom>
          </p:spPr>
        </p:pic>
        <p:pic>
          <p:nvPicPr>
            <p:cNvPr id="39" name="Graphic 38">
              <a:extLst>
                <a:ext uri="{FF2B5EF4-FFF2-40B4-BE49-F238E27FC236}">
                  <a16:creationId xmlns:a16="http://schemas.microsoft.com/office/drawing/2014/main" id="{6D8E7509-DC90-E749-9633-FC73D18AC5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74780" y="2589730"/>
              <a:ext cx="1047370" cy="1047370"/>
            </a:xfrm>
            <a:prstGeom prst="rect">
              <a:avLst/>
            </a:prstGeom>
          </p:spPr>
        </p:pic>
        <p:pic>
          <p:nvPicPr>
            <p:cNvPr id="40" name="Graphic 39">
              <a:extLst>
                <a:ext uri="{FF2B5EF4-FFF2-40B4-BE49-F238E27FC236}">
                  <a16:creationId xmlns:a16="http://schemas.microsoft.com/office/drawing/2014/main" id="{8CED6804-8C94-6B4B-95AE-9130305AA9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3767" y="2722024"/>
              <a:ext cx="915076" cy="915076"/>
            </a:xfrm>
            <a:prstGeom prst="rect">
              <a:avLst/>
            </a:prstGeom>
          </p:spPr>
        </p:pic>
        <p:pic>
          <p:nvPicPr>
            <p:cNvPr id="41" name="Graphic 40">
              <a:extLst>
                <a:ext uri="{FF2B5EF4-FFF2-40B4-BE49-F238E27FC236}">
                  <a16:creationId xmlns:a16="http://schemas.microsoft.com/office/drawing/2014/main" id="{A9FBF192-0141-BD4A-9E84-486B64B56E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7457" y="4025717"/>
              <a:ext cx="1022249" cy="915076"/>
            </a:xfrm>
            <a:prstGeom prst="rect">
              <a:avLst/>
            </a:prstGeom>
          </p:spPr>
        </p:pic>
        <p:pic>
          <p:nvPicPr>
            <p:cNvPr id="42" name="Graphic 41">
              <a:extLst>
                <a:ext uri="{FF2B5EF4-FFF2-40B4-BE49-F238E27FC236}">
                  <a16:creationId xmlns:a16="http://schemas.microsoft.com/office/drawing/2014/main" id="{726EF16B-3B57-5444-A9F6-EFC2BE2CE01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79926" y="4114567"/>
              <a:ext cx="1234987" cy="826224"/>
            </a:xfrm>
            <a:prstGeom prst="rect">
              <a:avLst/>
            </a:prstGeom>
          </p:spPr>
        </p:pic>
        <p:pic>
          <p:nvPicPr>
            <p:cNvPr id="43" name="Graphic 42">
              <a:extLst>
                <a:ext uri="{FF2B5EF4-FFF2-40B4-BE49-F238E27FC236}">
                  <a16:creationId xmlns:a16="http://schemas.microsoft.com/office/drawing/2014/main" id="{A6F2B400-BB8D-1044-A7D4-5B9F8AE27E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41335" y="2615470"/>
              <a:ext cx="900340" cy="1030117"/>
            </a:xfrm>
            <a:prstGeom prst="rect">
              <a:avLst/>
            </a:prstGeom>
          </p:spPr>
        </p:pic>
        <p:pic>
          <p:nvPicPr>
            <p:cNvPr id="44" name="Graphic 43">
              <a:extLst>
                <a:ext uri="{FF2B5EF4-FFF2-40B4-BE49-F238E27FC236}">
                  <a16:creationId xmlns:a16="http://schemas.microsoft.com/office/drawing/2014/main" id="{48FDBA7F-DFD3-C342-AABA-B053FB2BCF3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23190" y="1190285"/>
              <a:ext cx="1044341" cy="912700"/>
            </a:xfrm>
            <a:prstGeom prst="rect">
              <a:avLst/>
            </a:prstGeom>
          </p:spPr>
        </p:pic>
        <p:pic>
          <p:nvPicPr>
            <p:cNvPr id="45" name="Graphic 44">
              <a:extLst>
                <a:ext uri="{FF2B5EF4-FFF2-40B4-BE49-F238E27FC236}">
                  <a16:creationId xmlns:a16="http://schemas.microsoft.com/office/drawing/2014/main" id="{AE382AC7-4A8A-8141-9F67-5B06D5AF850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74702" y="1216192"/>
              <a:ext cx="915075" cy="915075"/>
            </a:xfrm>
            <a:prstGeom prst="rect">
              <a:avLst/>
            </a:prstGeom>
          </p:spPr>
        </p:pic>
        <p:pic>
          <p:nvPicPr>
            <p:cNvPr id="46" name="Graphic 45">
              <a:extLst>
                <a:ext uri="{FF2B5EF4-FFF2-40B4-BE49-F238E27FC236}">
                  <a16:creationId xmlns:a16="http://schemas.microsoft.com/office/drawing/2014/main" id="{8F00F235-90C1-4348-B43F-46B54F2B52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83767" y="1203091"/>
              <a:ext cx="904991" cy="937603"/>
            </a:xfrm>
            <a:prstGeom prst="rect">
              <a:avLst/>
            </a:prstGeom>
          </p:spPr>
        </p:pic>
      </p:grpSp>
    </p:spTree>
    <p:extLst>
      <p:ext uri="{BB962C8B-B14F-4D97-AF65-F5344CB8AC3E}">
        <p14:creationId xmlns:p14="http://schemas.microsoft.com/office/powerpoint/2010/main" val="254834044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9ED499-CA3A-AF4E-8CF2-1B9CA3903D94}"/>
              </a:ext>
            </a:extLst>
          </p:cNvPr>
          <p:cNvSpPr>
            <a:spLocks noGrp="1"/>
          </p:cNvSpPr>
          <p:nvPr>
            <p:ph type="sldNum" sz="quarter" idx="10"/>
          </p:nvPr>
        </p:nvSpPr>
        <p:spPr/>
        <p:txBody>
          <a:bodyPr/>
          <a:lstStyle>
            <a:lvl1pPr>
              <a:defRPr b="0" i="0">
                <a:latin typeface="Girl Scout Text Book" panose="02020003000000000000" pitchFamily="18" charset="0"/>
              </a:defRPr>
            </a:lvl1pPr>
          </a:lstStyle>
          <a:p>
            <a:fld id="{7691CCDB-B024-8747-B233-CAD1CBC7A901}" type="slidenum">
              <a:rPr lang="en-US" smtClean="0"/>
              <a:pPr/>
              <a:t>‹#›</a:t>
            </a:fld>
            <a:endParaRPr lang="en-US" dirty="0"/>
          </a:p>
        </p:txBody>
      </p:sp>
      <p:sp>
        <p:nvSpPr>
          <p:cNvPr id="4" name="Footer Placeholder 3">
            <a:extLst>
              <a:ext uri="{FF2B5EF4-FFF2-40B4-BE49-F238E27FC236}">
                <a16:creationId xmlns:a16="http://schemas.microsoft.com/office/drawing/2014/main" id="{85484806-7E81-5E43-911C-AC2B6D039613}"/>
              </a:ext>
            </a:extLst>
          </p:cNvPr>
          <p:cNvSpPr>
            <a:spLocks noGrp="1"/>
          </p:cNvSpPr>
          <p:nvPr>
            <p:ph type="ftr" sz="quarter" idx="11"/>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1" name="Text Placeholder 2">
            <a:extLst>
              <a:ext uri="{FF2B5EF4-FFF2-40B4-BE49-F238E27FC236}">
                <a16:creationId xmlns:a16="http://schemas.microsoft.com/office/drawing/2014/main" id="{C62AF781-8C78-554F-9924-92E24CD95BA2}"/>
              </a:ext>
            </a:extLst>
          </p:cNvPr>
          <p:cNvSpPr txBox="1">
            <a:spLocks/>
          </p:cNvSpPr>
          <p:nvPr userDrawn="1"/>
        </p:nvSpPr>
        <p:spPr>
          <a:xfrm>
            <a:off x="2849794" y="560075"/>
            <a:ext cx="3444411" cy="257175"/>
          </a:xfrm>
          <a:prstGeom prst="rect">
            <a:avLst/>
          </a:prstGeom>
        </p:spPr>
        <p:txBody>
          <a:bodyPr vert="horz" lIns="91440" tIns="45720" rIns="91440" bIns="45720" rtlCol="0" anchor="b">
            <a:noAutofit/>
          </a:bodyPr>
          <a:lstStyle>
            <a:lvl1pPr marL="0" indent="0" algn="l" defTabSz="685783" rtl="0" eaLnBrk="1" latinLnBrk="0" hangingPunct="1">
              <a:lnSpc>
                <a:spcPct val="100000"/>
              </a:lnSpc>
              <a:spcBef>
                <a:spcPts val="750"/>
              </a:spcBef>
              <a:buFont typeface="Arial" panose="020B0604020202020204" pitchFamily="34" charset="0"/>
              <a:buNone/>
              <a:defRPr sz="10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b="0" i="0" dirty="0">
                <a:solidFill>
                  <a:schemeClr val="bg2"/>
                </a:solidFill>
                <a:latin typeface="Girl Scout Text Book" panose="02020003000000000000" pitchFamily="18" charset="0"/>
              </a:rPr>
              <a:t>Dotted lines represent proper frame proportions only</a:t>
            </a:r>
          </a:p>
        </p:txBody>
      </p:sp>
      <p:grpSp>
        <p:nvGrpSpPr>
          <p:cNvPr id="22" name="Group 21">
            <a:extLst>
              <a:ext uri="{FF2B5EF4-FFF2-40B4-BE49-F238E27FC236}">
                <a16:creationId xmlns:a16="http://schemas.microsoft.com/office/drawing/2014/main" id="{26D26665-DAEE-EF45-B698-065A7E02DFA8}"/>
              </a:ext>
            </a:extLst>
          </p:cNvPr>
          <p:cNvGrpSpPr/>
          <p:nvPr userDrawn="1"/>
        </p:nvGrpSpPr>
        <p:grpSpPr>
          <a:xfrm>
            <a:off x="1431798" y="880294"/>
            <a:ext cx="6432804" cy="3606281"/>
            <a:chOff x="1209655" y="590993"/>
            <a:chExt cx="6972811" cy="3909013"/>
          </a:xfrm>
          <a:noFill/>
        </p:grpSpPr>
        <p:sp>
          <p:nvSpPr>
            <p:cNvPr id="23" name="Freeform 22">
              <a:extLst>
                <a:ext uri="{FF2B5EF4-FFF2-40B4-BE49-F238E27FC236}">
                  <a16:creationId xmlns:a16="http://schemas.microsoft.com/office/drawing/2014/main" id="{C0392C95-F48A-7C4D-BC7B-9A525A61680A}"/>
                </a:ext>
              </a:extLst>
            </p:cNvPr>
            <p:cNvSpPr>
              <a:spLocks noChangeAspect="1"/>
            </p:cNvSpPr>
            <p:nvPr/>
          </p:nvSpPr>
          <p:spPr>
            <a:xfrm>
              <a:off x="5535838"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07 w 1828800"/>
                <a:gd name="connsiteY5" fmla="*/ 142441 h 1828800"/>
                <a:gd name="connsiteX6" fmla="*/ 146993 w 1828800"/>
                <a:gd name="connsiteY6" fmla="*/ 817369 h 1828800"/>
                <a:gd name="connsiteX7" fmla="*/ 147180 w 1828800"/>
                <a:gd name="connsiteY7" fmla="*/ 1645435 h 1828800"/>
                <a:gd name="connsiteX8" fmla="*/ 193627 w 1828800"/>
                <a:gd name="connsiteY8" fmla="*/ 1686360 h 1828800"/>
                <a:gd name="connsiteX9" fmla="*/ 1635174 w 1828800"/>
                <a:gd name="connsiteY9" fmla="*/ 1686360 h 1828800"/>
                <a:gd name="connsiteX10" fmla="*/ 1681621 w 1828800"/>
                <a:gd name="connsiteY10" fmla="*/ 1645435 h 1828800"/>
                <a:gd name="connsiteX11" fmla="*/ 1681621 w 1828800"/>
                <a:gd name="connsiteY11" fmla="*/ 817369 h 1828800"/>
                <a:gd name="connsiteX12" fmla="*/ 1681808 w 1828800"/>
                <a:gd name="connsiteY12" fmla="*/ 817369 h 1828800"/>
                <a:gd name="connsiteX13" fmla="*/ 914307 w 1828800"/>
                <a:gd name="connsiteY13" fmla="*/ 14244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914307" y="142441"/>
                  </a:moveTo>
                  <a:cubicBezTo>
                    <a:pt x="490477" y="142441"/>
                    <a:pt x="146993" y="444591"/>
                    <a:pt x="146993" y="817369"/>
                  </a:cubicBezTo>
                  <a:lnTo>
                    <a:pt x="147180" y="1645435"/>
                  </a:lnTo>
                  <a:cubicBezTo>
                    <a:pt x="147180" y="1668043"/>
                    <a:pt x="167969" y="1686360"/>
                    <a:pt x="193627" y="1686360"/>
                  </a:cubicBezTo>
                  <a:lnTo>
                    <a:pt x="1635174" y="1686360"/>
                  </a:lnTo>
                  <a:cubicBezTo>
                    <a:pt x="1660832" y="1686360"/>
                    <a:pt x="1681621" y="1668043"/>
                    <a:pt x="1681621" y="1645435"/>
                  </a:cubicBezTo>
                  <a:lnTo>
                    <a:pt x="1681621" y="817369"/>
                  </a:lnTo>
                  <a:lnTo>
                    <a:pt x="1681808" y="817369"/>
                  </a:lnTo>
                  <a:cubicBezTo>
                    <a:pt x="1681808" y="444591"/>
                    <a:pt x="1338137" y="142441"/>
                    <a:pt x="914307" y="142441"/>
                  </a:cubicBez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Text Book" panose="02020003000000000000" pitchFamily="18" charset="0"/>
              </a:endParaRPr>
            </a:p>
          </p:txBody>
        </p:sp>
        <p:sp>
          <p:nvSpPr>
            <p:cNvPr id="24" name="Freeform 23">
              <a:extLst>
                <a:ext uri="{FF2B5EF4-FFF2-40B4-BE49-F238E27FC236}">
                  <a16:creationId xmlns:a16="http://schemas.microsoft.com/office/drawing/2014/main" id="{B092C72A-669E-1247-B236-A379C3DCD50C}"/>
                </a:ext>
              </a:extLst>
            </p:cNvPr>
            <p:cNvSpPr>
              <a:spLocks noChangeAspect="1"/>
            </p:cNvSpPr>
            <p:nvPr/>
          </p:nvSpPr>
          <p:spPr>
            <a:xfrm>
              <a:off x="2651716"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84008 w 1828800"/>
                <a:gd name="connsiteY5" fmla="*/ 137160 h 1828800"/>
                <a:gd name="connsiteX6" fmla="*/ 137160 w 1828800"/>
                <a:gd name="connsiteY6" fmla="*/ 174613 h 1828800"/>
                <a:gd name="connsiteX7" fmla="*/ 137160 w 1828800"/>
                <a:gd name="connsiteY7" fmla="*/ 1654353 h 1828800"/>
                <a:gd name="connsiteX8" fmla="*/ 184008 w 1828800"/>
                <a:gd name="connsiteY8" fmla="*/ 1691642 h 1828800"/>
                <a:gd name="connsiteX9" fmla="*/ 1644795 w 1828800"/>
                <a:gd name="connsiteY9" fmla="*/ 1691642 h 1828800"/>
                <a:gd name="connsiteX10" fmla="*/ 1691642 w 1828800"/>
                <a:gd name="connsiteY10" fmla="*/ 1654187 h 1828800"/>
                <a:gd name="connsiteX11" fmla="*/ 1691642 w 1828800"/>
                <a:gd name="connsiteY11" fmla="*/ 174613 h 1828800"/>
                <a:gd name="connsiteX12" fmla="*/ 1644795 w 1828800"/>
                <a:gd name="connsiteY12" fmla="*/ 137160 h 1828800"/>
                <a:gd name="connsiteX13" fmla="*/ 184008 w 1828800"/>
                <a:gd name="connsiteY13"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 h="1828800">
                  <a:moveTo>
                    <a:pt x="0" y="0"/>
                  </a:moveTo>
                  <a:lnTo>
                    <a:pt x="1828800" y="0"/>
                  </a:lnTo>
                  <a:lnTo>
                    <a:pt x="1828800" y="1828800"/>
                  </a:lnTo>
                  <a:lnTo>
                    <a:pt x="0" y="1828800"/>
                  </a:lnTo>
                  <a:lnTo>
                    <a:pt x="0" y="0"/>
                  </a:lnTo>
                  <a:close/>
                  <a:moveTo>
                    <a:pt x="184008" y="137160"/>
                  </a:moveTo>
                  <a:cubicBezTo>
                    <a:pt x="158097" y="137160"/>
                    <a:pt x="137160" y="153898"/>
                    <a:pt x="137160" y="174613"/>
                  </a:cubicBezTo>
                  <a:lnTo>
                    <a:pt x="137160" y="1654353"/>
                  </a:lnTo>
                  <a:cubicBezTo>
                    <a:pt x="137160" y="1674904"/>
                    <a:pt x="158097" y="1691642"/>
                    <a:pt x="184008" y="1691642"/>
                  </a:cubicBezTo>
                  <a:lnTo>
                    <a:pt x="1644795" y="1691642"/>
                  </a:lnTo>
                  <a:cubicBezTo>
                    <a:pt x="1670705" y="1691642"/>
                    <a:pt x="1691642" y="1674904"/>
                    <a:pt x="1691642" y="1654187"/>
                  </a:cubicBezTo>
                  <a:lnTo>
                    <a:pt x="1691642" y="174613"/>
                  </a:lnTo>
                  <a:cubicBezTo>
                    <a:pt x="1691642" y="153898"/>
                    <a:pt x="1670705" y="137160"/>
                    <a:pt x="1644795" y="137160"/>
                  </a:cubicBezTo>
                  <a:lnTo>
                    <a:pt x="184008" y="137160"/>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5" name="Freeform 24">
              <a:extLst>
                <a:ext uri="{FF2B5EF4-FFF2-40B4-BE49-F238E27FC236}">
                  <a16:creationId xmlns:a16="http://schemas.microsoft.com/office/drawing/2014/main" id="{56B13961-28C5-874B-B11B-C4C8034CAAE9}"/>
                </a:ext>
              </a:extLst>
            </p:cNvPr>
            <p:cNvSpPr>
              <a:spLocks noChangeAspect="1"/>
            </p:cNvSpPr>
            <p:nvPr/>
          </p:nvSpPr>
          <p:spPr>
            <a:xfrm>
              <a:off x="4093777"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179912 w 1828800"/>
                <a:gd name="connsiteY5" fmla="*/ 137157 h 1828800"/>
                <a:gd name="connsiteX6" fmla="*/ 136982 w 1828800"/>
                <a:gd name="connsiteY6" fmla="*/ 171608 h 1828800"/>
                <a:gd name="connsiteX7" fmla="*/ 136982 w 1828800"/>
                <a:gd name="connsiteY7" fmla="*/ 1230652 h 1828800"/>
                <a:gd name="connsiteX8" fmla="*/ 154783 w 1828800"/>
                <a:gd name="connsiteY8" fmla="*/ 1258629 h 1828800"/>
                <a:gd name="connsiteX9" fmla="*/ 889177 w 1828800"/>
                <a:gd name="connsiteY9" fmla="*/ 1685096 h 1828800"/>
                <a:gd name="connsiteX10" fmla="*/ 939433 w 1828800"/>
                <a:gd name="connsiteY10" fmla="*/ 1685096 h 1828800"/>
                <a:gd name="connsiteX11" fmla="*/ 1673827 w 1828800"/>
                <a:gd name="connsiteY11" fmla="*/ 1258629 h 1828800"/>
                <a:gd name="connsiteX12" fmla="*/ 1691628 w 1828800"/>
                <a:gd name="connsiteY12" fmla="*/ 1230652 h 1828800"/>
                <a:gd name="connsiteX13" fmla="*/ 1691628 w 1828800"/>
                <a:gd name="connsiteY13" fmla="*/ 171608 h 1828800"/>
                <a:gd name="connsiteX14" fmla="*/ 1648699 w 1828800"/>
                <a:gd name="connsiteY14" fmla="*/ 137157 h 1828800"/>
                <a:gd name="connsiteX15" fmla="*/ 179912 w 1828800"/>
                <a:gd name="connsiteY15" fmla="*/ 13715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0" y="0"/>
                  </a:moveTo>
                  <a:lnTo>
                    <a:pt x="1828800" y="0"/>
                  </a:lnTo>
                  <a:lnTo>
                    <a:pt x="1828800" y="1828800"/>
                  </a:lnTo>
                  <a:lnTo>
                    <a:pt x="0" y="1828800"/>
                  </a:lnTo>
                  <a:lnTo>
                    <a:pt x="0" y="0"/>
                  </a:lnTo>
                  <a:close/>
                  <a:moveTo>
                    <a:pt x="179912" y="137157"/>
                  </a:moveTo>
                  <a:cubicBezTo>
                    <a:pt x="156238" y="137166"/>
                    <a:pt x="137039" y="152574"/>
                    <a:pt x="136982" y="171608"/>
                  </a:cubicBezTo>
                  <a:lnTo>
                    <a:pt x="136982" y="1230652"/>
                  </a:lnTo>
                  <a:cubicBezTo>
                    <a:pt x="136983" y="1241735"/>
                    <a:pt x="143605" y="1252143"/>
                    <a:pt x="154783" y="1258629"/>
                  </a:cubicBezTo>
                  <a:lnTo>
                    <a:pt x="889177" y="1685096"/>
                  </a:lnTo>
                  <a:cubicBezTo>
                    <a:pt x="904175" y="1693815"/>
                    <a:pt x="924435" y="1693815"/>
                    <a:pt x="939433" y="1685096"/>
                  </a:cubicBezTo>
                  <a:lnTo>
                    <a:pt x="1673827" y="1258629"/>
                  </a:lnTo>
                  <a:cubicBezTo>
                    <a:pt x="1685004" y="1252143"/>
                    <a:pt x="1691628" y="1241735"/>
                    <a:pt x="1691628" y="1230652"/>
                  </a:cubicBezTo>
                  <a:lnTo>
                    <a:pt x="1691628" y="171608"/>
                  </a:lnTo>
                  <a:cubicBezTo>
                    <a:pt x="1691570" y="152574"/>
                    <a:pt x="1672372" y="137166"/>
                    <a:pt x="1648699" y="137157"/>
                  </a:cubicBezTo>
                  <a:lnTo>
                    <a:pt x="179912" y="137157"/>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6" name="Freeform 25">
              <a:extLst>
                <a:ext uri="{FF2B5EF4-FFF2-40B4-BE49-F238E27FC236}">
                  <a16:creationId xmlns:a16="http://schemas.microsoft.com/office/drawing/2014/main" id="{A89E3158-9E7B-2C40-BED3-6BD3960D3BA5}"/>
                </a:ext>
              </a:extLst>
            </p:cNvPr>
            <p:cNvSpPr>
              <a:spLocks noChangeAspect="1"/>
            </p:cNvSpPr>
            <p:nvPr/>
          </p:nvSpPr>
          <p:spPr>
            <a:xfrm>
              <a:off x="6977900"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23243 w 1828800"/>
                <a:gd name="connsiteY5" fmla="*/ 141648 h 1828800"/>
                <a:gd name="connsiteX6" fmla="*/ 904685 w 1828800"/>
                <a:gd name="connsiteY6" fmla="*/ 144921 h 1828800"/>
                <a:gd name="connsiteX7" fmla="*/ 898828 w 1828800"/>
                <a:gd name="connsiteY7" fmla="*/ 149064 h 1828800"/>
                <a:gd name="connsiteX8" fmla="*/ 145468 w 1828800"/>
                <a:gd name="connsiteY8" fmla="*/ 904594 h 1828800"/>
                <a:gd name="connsiteX9" fmla="*/ 145468 w 1828800"/>
                <a:gd name="connsiteY9" fmla="*/ 927132 h 1828800"/>
                <a:gd name="connsiteX10" fmla="*/ 898828 w 1828800"/>
                <a:gd name="connsiteY10" fmla="*/ 1679845 h 1828800"/>
                <a:gd name="connsiteX11" fmla="*/ 933972 w 1828800"/>
                <a:gd name="connsiteY11" fmla="*/ 1683823 h 1828800"/>
                <a:gd name="connsiteX12" fmla="*/ 939379 w 1828800"/>
                <a:gd name="connsiteY12" fmla="*/ 1679845 h 1828800"/>
                <a:gd name="connsiteX13" fmla="*/ 1683502 w 1828800"/>
                <a:gd name="connsiteY13" fmla="*/ 925641 h 1828800"/>
                <a:gd name="connsiteX14" fmla="*/ 1683502 w 1828800"/>
                <a:gd name="connsiteY14" fmla="*/ 903268 h 1828800"/>
                <a:gd name="connsiteX15" fmla="*/ 939605 w 1828800"/>
                <a:gd name="connsiteY15" fmla="*/ 149064 h 1828800"/>
                <a:gd name="connsiteX16" fmla="*/ 923243 w 1828800"/>
                <a:gd name="connsiteY16" fmla="*/ 14164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0" y="0"/>
                  </a:moveTo>
                  <a:lnTo>
                    <a:pt x="1828800" y="0"/>
                  </a:lnTo>
                  <a:lnTo>
                    <a:pt x="1828800" y="1828800"/>
                  </a:lnTo>
                  <a:lnTo>
                    <a:pt x="0" y="1828800"/>
                  </a:lnTo>
                  <a:lnTo>
                    <a:pt x="0" y="0"/>
                  </a:lnTo>
                  <a:close/>
                  <a:moveTo>
                    <a:pt x="923243" y="141648"/>
                  </a:moveTo>
                  <a:cubicBezTo>
                    <a:pt x="916907" y="140902"/>
                    <a:pt x="910205" y="141938"/>
                    <a:pt x="904685" y="144921"/>
                  </a:cubicBezTo>
                  <a:cubicBezTo>
                    <a:pt x="902432" y="146081"/>
                    <a:pt x="900630" y="147572"/>
                    <a:pt x="898828" y="149064"/>
                  </a:cubicBezTo>
                  <a:lnTo>
                    <a:pt x="145468" y="904594"/>
                  </a:lnTo>
                  <a:cubicBezTo>
                    <a:pt x="138709" y="911389"/>
                    <a:pt x="138709" y="920503"/>
                    <a:pt x="145468" y="927132"/>
                  </a:cubicBezTo>
                  <a:lnTo>
                    <a:pt x="898828" y="1679845"/>
                  </a:lnTo>
                  <a:cubicBezTo>
                    <a:pt x="906938" y="1688132"/>
                    <a:pt x="922708" y="1689789"/>
                    <a:pt x="933972" y="1683823"/>
                  </a:cubicBezTo>
                  <a:cubicBezTo>
                    <a:pt x="936000" y="1682663"/>
                    <a:pt x="937802" y="1681337"/>
                    <a:pt x="939379" y="1679845"/>
                  </a:cubicBezTo>
                  <a:lnTo>
                    <a:pt x="1683502" y="925641"/>
                  </a:lnTo>
                  <a:cubicBezTo>
                    <a:pt x="1690035" y="919012"/>
                    <a:pt x="1690035" y="909897"/>
                    <a:pt x="1683502" y="903268"/>
                  </a:cubicBezTo>
                  <a:lnTo>
                    <a:pt x="939605" y="149064"/>
                  </a:lnTo>
                  <a:cubicBezTo>
                    <a:pt x="935550" y="144921"/>
                    <a:pt x="929579" y="142394"/>
                    <a:pt x="923243" y="141648"/>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7" name="Freeform 26">
              <a:extLst>
                <a:ext uri="{FF2B5EF4-FFF2-40B4-BE49-F238E27FC236}">
                  <a16:creationId xmlns:a16="http://schemas.microsoft.com/office/drawing/2014/main" id="{FA6DE15D-8C8D-1546-B646-75160D6475B8}"/>
                </a:ext>
              </a:extLst>
            </p:cNvPr>
            <p:cNvSpPr>
              <a:spLocks noChangeAspect="1"/>
            </p:cNvSpPr>
            <p:nvPr/>
          </p:nvSpPr>
          <p:spPr>
            <a:xfrm>
              <a:off x="6965483" y="3295052"/>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744857 w 1828800"/>
                <a:gd name="connsiteY5" fmla="*/ 137316 h 1828800"/>
                <a:gd name="connsiteX6" fmla="*/ 674238 w 1828800"/>
                <a:gd name="connsiteY6" fmla="*/ 147518 h 1828800"/>
                <a:gd name="connsiteX7" fmla="*/ 535267 w 1828800"/>
                <a:gd name="connsiteY7" fmla="*/ 372981 h 1828800"/>
                <a:gd name="connsiteX8" fmla="*/ 285618 w 1828800"/>
                <a:gd name="connsiteY8" fmla="*/ 440481 h 1828800"/>
                <a:gd name="connsiteX9" fmla="*/ 300930 w 1828800"/>
                <a:gd name="connsiteY9" fmla="*/ 707549 h 1828800"/>
                <a:gd name="connsiteX10" fmla="*/ 137160 w 1828800"/>
                <a:gd name="connsiteY10" fmla="*/ 914366 h 1828800"/>
                <a:gd name="connsiteX11" fmla="*/ 300930 w 1828800"/>
                <a:gd name="connsiteY11" fmla="*/ 1121183 h 1828800"/>
                <a:gd name="connsiteX12" fmla="*/ 285618 w 1828800"/>
                <a:gd name="connsiteY12" fmla="*/ 1388251 h 1828800"/>
                <a:gd name="connsiteX13" fmla="*/ 535267 w 1828800"/>
                <a:gd name="connsiteY13" fmla="*/ 1455752 h 1828800"/>
                <a:gd name="connsiteX14" fmla="*/ 674238 w 1828800"/>
                <a:gd name="connsiteY14" fmla="*/ 1681214 h 1828800"/>
                <a:gd name="connsiteX15" fmla="*/ 914400 w 1828800"/>
                <a:gd name="connsiteY15" fmla="*/ 1583674 h 1828800"/>
                <a:gd name="connsiteX16" fmla="*/ 1154562 w 1828800"/>
                <a:gd name="connsiteY16" fmla="*/ 1681214 h 1828800"/>
                <a:gd name="connsiteX17" fmla="*/ 1293534 w 1828800"/>
                <a:gd name="connsiteY17" fmla="*/ 1455752 h 1828800"/>
                <a:gd name="connsiteX18" fmla="*/ 1543182 w 1828800"/>
                <a:gd name="connsiteY18" fmla="*/ 1388251 h 1828800"/>
                <a:gd name="connsiteX19" fmla="*/ 1527871 w 1828800"/>
                <a:gd name="connsiteY19" fmla="*/ 1121183 h 1828800"/>
                <a:gd name="connsiteX20" fmla="*/ 1691640 w 1828800"/>
                <a:gd name="connsiteY20" fmla="*/ 914366 h 1828800"/>
                <a:gd name="connsiteX21" fmla="*/ 1527871 w 1828800"/>
                <a:gd name="connsiteY21" fmla="*/ 707549 h 1828800"/>
                <a:gd name="connsiteX22" fmla="*/ 1543182 w 1828800"/>
                <a:gd name="connsiteY22" fmla="*/ 440481 h 1828800"/>
                <a:gd name="connsiteX23" fmla="*/ 1293534 w 1828800"/>
                <a:gd name="connsiteY23" fmla="*/ 372981 h 1828800"/>
                <a:gd name="connsiteX24" fmla="*/ 1154562 w 1828800"/>
                <a:gd name="connsiteY24" fmla="*/ 147518 h 1828800"/>
                <a:gd name="connsiteX25" fmla="*/ 914400 w 1828800"/>
                <a:gd name="connsiteY25" fmla="*/ 245057 h 1828800"/>
                <a:gd name="connsiteX26" fmla="*/ 744857 w 1828800"/>
                <a:gd name="connsiteY26" fmla="*/ 13731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8800" h="1828800">
                  <a:moveTo>
                    <a:pt x="0" y="0"/>
                  </a:moveTo>
                  <a:lnTo>
                    <a:pt x="1828800" y="0"/>
                  </a:lnTo>
                  <a:lnTo>
                    <a:pt x="1828800" y="1828800"/>
                  </a:lnTo>
                  <a:lnTo>
                    <a:pt x="0" y="1828800"/>
                  </a:lnTo>
                  <a:lnTo>
                    <a:pt x="0" y="0"/>
                  </a:lnTo>
                  <a:close/>
                  <a:moveTo>
                    <a:pt x="744857" y="137316"/>
                  </a:moveTo>
                  <a:cubicBezTo>
                    <a:pt x="721557" y="136383"/>
                    <a:pt x="697705" y="139620"/>
                    <a:pt x="674238" y="147518"/>
                  </a:cubicBezTo>
                  <a:cubicBezTo>
                    <a:pt x="580370" y="179110"/>
                    <a:pt x="523950" y="274923"/>
                    <a:pt x="535267" y="372981"/>
                  </a:cubicBezTo>
                  <a:cubicBezTo>
                    <a:pt x="448888" y="331547"/>
                    <a:pt x="343703" y="357615"/>
                    <a:pt x="285618" y="440481"/>
                  </a:cubicBezTo>
                  <a:cubicBezTo>
                    <a:pt x="227533" y="523346"/>
                    <a:pt x="236187" y="635214"/>
                    <a:pt x="300930" y="707549"/>
                  </a:cubicBezTo>
                  <a:cubicBezTo>
                    <a:pt x="207394" y="726711"/>
                    <a:pt x="137160" y="811993"/>
                    <a:pt x="137160" y="914366"/>
                  </a:cubicBezTo>
                  <a:cubicBezTo>
                    <a:pt x="137160" y="1016739"/>
                    <a:pt x="207561" y="1102021"/>
                    <a:pt x="300930" y="1121183"/>
                  </a:cubicBezTo>
                  <a:cubicBezTo>
                    <a:pt x="236187" y="1193518"/>
                    <a:pt x="227699" y="1305386"/>
                    <a:pt x="285618" y="1388251"/>
                  </a:cubicBezTo>
                  <a:cubicBezTo>
                    <a:pt x="343703" y="1471116"/>
                    <a:pt x="448888" y="1497185"/>
                    <a:pt x="535267" y="1455752"/>
                  </a:cubicBezTo>
                  <a:cubicBezTo>
                    <a:pt x="523950" y="1553637"/>
                    <a:pt x="580370" y="1649449"/>
                    <a:pt x="674238" y="1681214"/>
                  </a:cubicBezTo>
                  <a:cubicBezTo>
                    <a:pt x="768106" y="1712979"/>
                    <a:pt x="868132" y="1669820"/>
                    <a:pt x="914400" y="1583674"/>
                  </a:cubicBezTo>
                  <a:cubicBezTo>
                    <a:pt x="960669" y="1669820"/>
                    <a:pt x="1060694" y="1712806"/>
                    <a:pt x="1154562" y="1681214"/>
                  </a:cubicBezTo>
                  <a:cubicBezTo>
                    <a:pt x="1248430" y="1649622"/>
                    <a:pt x="1304851" y="1553808"/>
                    <a:pt x="1293534" y="1455752"/>
                  </a:cubicBezTo>
                  <a:cubicBezTo>
                    <a:pt x="1379912" y="1497185"/>
                    <a:pt x="1485098" y="1471116"/>
                    <a:pt x="1543182" y="1388251"/>
                  </a:cubicBezTo>
                  <a:cubicBezTo>
                    <a:pt x="1601268" y="1305386"/>
                    <a:pt x="1592613" y="1193518"/>
                    <a:pt x="1527871" y="1121183"/>
                  </a:cubicBezTo>
                  <a:cubicBezTo>
                    <a:pt x="1621239" y="1102021"/>
                    <a:pt x="1691640" y="1016739"/>
                    <a:pt x="1691640" y="914366"/>
                  </a:cubicBezTo>
                  <a:cubicBezTo>
                    <a:pt x="1691640" y="811993"/>
                    <a:pt x="1621239" y="726711"/>
                    <a:pt x="1527871" y="707549"/>
                  </a:cubicBezTo>
                  <a:cubicBezTo>
                    <a:pt x="1592613" y="635214"/>
                    <a:pt x="1601101" y="523346"/>
                    <a:pt x="1543182" y="440481"/>
                  </a:cubicBezTo>
                  <a:cubicBezTo>
                    <a:pt x="1485098" y="357615"/>
                    <a:pt x="1379912" y="331547"/>
                    <a:pt x="1293534" y="372981"/>
                  </a:cubicBezTo>
                  <a:cubicBezTo>
                    <a:pt x="1304851" y="275096"/>
                    <a:pt x="1248430" y="179283"/>
                    <a:pt x="1154562" y="147518"/>
                  </a:cubicBezTo>
                  <a:cubicBezTo>
                    <a:pt x="1060694" y="115926"/>
                    <a:pt x="960669" y="158912"/>
                    <a:pt x="914400" y="245057"/>
                  </a:cubicBezTo>
                  <a:cubicBezTo>
                    <a:pt x="879699" y="180448"/>
                    <a:pt x="814759" y="140117"/>
                    <a:pt x="744857" y="137316"/>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8" name="Freeform 27">
              <a:extLst>
                <a:ext uri="{FF2B5EF4-FFF2-40B4-BE49-F238E27FC236}">
                  <a16:creationId xmlns:a16="http://schemas.microsoft.com/office/drawing/2014/main" id="{8F763667-01BD-9E47-A8B2-BE2CBA959997}"/>
                </a:ext>
              </a:extLst>
            </p:cNvPr>
            <p:cNvSpPr>
              <a:spLocks noChangeAspect="1"/>
            </p:cNvSpPr>
            <p:nvPr/>
          </p:nvSpPr>
          <p:spPr>
            <a:xfrm>
              <a:off x="409998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57274 w 1828800"/>
                <a:gd name="connsiteY5" fmla="*/ 142060 h 1828800"/>
                <a:gd name="connsiteX6" fmla="*/ 414261 w 1828800"/>
                <a:gd name="connsiteY6" fmla="*/ 181254 h 1828800"/>
                <a:gd name="connsiteX7" fmla="*/ 175774 w 1828800"/>
                <a:gd name="connsiteY7" fmla="*/ 413430 h 1828800"/>
                <a:gd name="connsiteX8" fmla="*/ 142060 w 1828800"/>
                <a:gd name="connsiteY8" fmla="*/ 456610 h 1828800"/>
                <a:gd name="connsiteX9" fmla="*/ 142060 w 1828800"/>
                <a:gd name="connsiteY9" fmla="*/ 1372192 h 1828800"/>
                <a:gd name="connsiteX10" fmla="*/ 175774 w 1828800"/>
                <a:gd name="connsiteY10" fmla="*/ 1415372 h 1828800"/>
                <a:gd name="connsiteX11" fmla="*/ 414261 w 1828800"/>
                <a:gd name="connsiteY11" fmla="*/ 1647547 h 1828800"/>
                <a:gd name="connsiteX12" fmla="*/ 457274 w 1828800"/>
                <a:gd name="connsiteY12" fmla="*/ 1686742 h 1828800"/>
                <a:gd name="connsiteX13" fmla="*/ 1371362 w 1828800"/>
                <a:gd name="connsiteY13" fmla="*/ 1686742 h 1828800"/>
                <a:gd name="connsiteX14" fmla="*/ 1414542 w 1828800"/>
                <a:gd name="connsiteY14" fmla="*/ 1647547 h 1828800"/>
                <a:gd name="connsiteX15" fmla="*/ 1653028 w 1828800"/>
                <a:gd name="connsiteY15" fmla="*/ 1415372 h 1828800"/>
                <a:gd name="connsiteX16" fmla="*/ 1686742 w 1828800"/>
                <a:gd name="connsiteY16" fmla="*/ 1372192 h 1828800"/>
                <a:gd name="connsiteX17" fmla="*/ 1686742 w 1828800"/>
                <a:gd name="connsiteY17" fmla="*/ 456610 h 1828800"/>
                <a:gd name="connsiteX18" fmla="*/ 1652862 w 1828800"/>
                <a:gd name="connsiteY18" fmla="*/ 413430 h 1828800"/>
                <a:gd name="connsiteX19" fmla="*/ 1414376 w 1828800"/>
                <a:gd name="connsiteY19" fmla="*/ 181254 h 1828800"/>
                <a:gd name="connsiteX20" fmla="*/ 1371196 w 1828800"/>
                <a:gd name="connsiteY20" fmla="*/ 142060 h 1828800"/>
                <a:gd name="connsiteX21" fmla="*/ 457274 w 1828800"/>
                <a:gd name="connsiteY21" fmla="*/ 1420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457274" y="142060"/>
                  </a:moveTo>
                  <a:cubicBezTo>
                    <a:pt x="435020" y="142060"/>
                    <a:pt x="417084" y="159166"/>
                    <a:pt x="414261" y="181254"/>
                  </a:cubicBezTo>
                  <a:cubicBezTo>
                    <a:pt x="393335" y="343345"/>
                    <a:pt x="243866" y="397154"/>
                    <a:pt x="175774" y="413430"/>
                  </a:cubicBezTo>
                  <a:cubicBezTo>
                    <a:pt x="155845" y="418246"/>
                    <a:pt x="142060" y="436182"/>
                    <a:pt x="142060" y="456610"/>
                  </a:cubicBezTo>
                  <a:lnTo>
                    <a:pt x="142060" y="1372192"/>
                  </a:lnTo>
                  <a:cubicBezTo>
                    <a:pt x="141894" y="1392619"/>
                    <a:pt x="155845" y="1410556"/>
                    <a:pt x="175774" y="1415372"/>
                  </a:cubicBezTo>
                  <a:cubicBezTo>
                    <a:pt x="243866" y="1431647"/>
                    <a:pt x="393335" y="1485456"/>
                    <a:pt x="414261" y="1647547"/>
                  </a:cubicBezTo>
                  <a:cubicBezTo>
                    <a:pt x="417084" y="1669636"/>
                    <a:pt x="435020" y="1686742"/>
                    <a:pt x="457274" y="1686742"/>
                  </a:cubicBezTo>
                  <a:lnTo>
                    <a:pt x="1371362" y="1686742"/>
                  </a:lnTo>
                  <a:cubicBezTo>
                    <a:pt x="1393616" y="1686742"/>
                    <a:pt x="1411553" y="1669636"/>
                    <a:pt x="1414542" y="1647547"/>
                  </a:cubicBezTo>
                  <a:cubicBezTo>
                    <a:pt x="1435468" y="1485456"/>
                    <a:pt x="1584937" y="1431647"/>
                    <a:pt x="1653028" y="1415372"/>
                  </a:cubicBezTo>
                  <a:cubicBezTo>
                    <a:pt x="1672958" y="1410556"/>
                    <a:pt x="1686742" y="1392619"/>
                    <a:pt x="1686742" y="1372192"/>
                  </a:cubicBezTo>
                  <a:lnTo>
                    <a:pt x="1686742" y="456610"/>
                  </a:lnTo>
                  <a:cubicBezTo>
                    <a:pt x="1686742" y="436182"/>
                    <a:pt x="1672791" y="418246"/>
                    <a:pt x="1652862" y="413430"/>
                  </a:cubicBezTo>
                  <a:cubicBezTo>
                    <a:pt x="1584771" y="397154"/>
                    <a:pt x="1435301" y="343345"/>
                    <a:pt x="1414376" y="181254"/>
                  </a:cubicBezTo>
                  <a:cubicBezTo>
                    <a:pt x="1411553" y="159166"/>
                    <a:pt x="1393616" y="142060"/>
                    <a:pt x="1371196" y="142060"/>
                  </a:cubicBezTo>
                  <a:lnTo>
                    <a:pt x="457274" y="142060"/>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29" name="Freeform 28">
              <a:extLst>
                <a:ext uri="{FF2B5EF4-FFF2-40B4-BE49-F238E27FC236}">
                  <a16:creationId xmlns:a16="http://schemas.microsoft.com/office/drawing/2014/main" id="{1FBE59D5-7034-FD40-9B4D-A67D705F3DE3}"/>
                </a:ext>
              </a:extLst>
            </p:cNvPr>
            <p:cNvSpPr>
              <a:spLocks noChangeAspect="1"/>
            </p:cNvSpPr>
            <p:nvPr/>
          </p:nvSpPr>
          <p:spPr>
            <a:xfrm>
              <a:off x="2659479"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330846 w 1828800"/>
                <a:gd name="connsiteY5" fmla="*/ 137159 h 1828800"/>
                <a:gd name="connsiteX6" fmla="*/ 304416 w 1828800"/>
                <a:gd name="connsiteY6" fmla="*/ 161242 h 1828800"/>
                <a:gd name="connsiteX7" fmla="*/ 157956 w 1828800"/>
                <a:gd name="connsiteY7" fmla="*/ 303891 h 1828800"/>
                <a:gd name="connsiteX8" fmla="*/ 137185 w 1828800"/>
                <a:gd name="connsiteY8" fmla="*/ 330387 h 1828800"/>
                <a:gd name="connsiteX9" fmla="*/ 137185 w 1828800"/>
                <a:gd name="connsiteY9" fmla="*/ 1498378 h 1828800"/>
                <a:gd name="connsiteX10" fmla="*/ 157906 w 1828800"/>
                <a:gd name="connsiteY10" fmla="*/ 1524907 h 1828800"/>
                <a:gd name="connsiteX11" fmla="*/ 304366 w 1828800"/>
                <a:gd name="connsiteY11" fmla="*/ 1667556 h 1828800"/>
                <a:gd name="connsiteX12" fmla="*/ 330796 w 1828800"/>
                <a:gd name="connsiteY12" fmla="*/ 1691639 h 1828800"/>
                <a:gd name="connsiteX13" fmla="*/ 1497904 w 1828800"/>
                <a:gd name="connsiteY13" fmla="*/ 1691639 h 1828800"/>
                <a:gd name="connsiteX14" fmla="*/ 1524433 w 1828800"/>
                <a:gd name="connsiteY14" fmla="*/ 1667556 h 1828800"/>
                <a:gd name="connsiteX15" fmla="*/ 1670894 w 1828800"/>
                <a:gd name="connsiteY15" fmla="*/ 1524907 h 1828800"/>
                <a:gd name="connsiteX16" fmla="*/ 1691615 w 1828800"/>
                <a:gd name="connsiteY16" fmla="*/ 1498378 h 1828800"/>
                <a:gd name="connsiteX17" fmla="*/ 1691615 w 1828800"/>
                <a:gd name="connsiteY17" fmla="*/ 330387 h 1828800"/>
                <a:gd name="connsiteX18" fmla="*/ 1670794 w 1828800"/>
                <a:gd name="connsiteY18" fmla="*/ 303858 h 1828800"/>
                <a:gd name="connsiteX19" fmla="*/ 1670844 w 1828800"/>
                <a:gd name="connsiteY19" fmla="*/ 303891 h 1828800"/>
                <a:gd name="connsiteX20" fmla="*/ 1524384 w 1828800"/>
                <a:gd name="connsiteY20" fmla="*/ 161242 h 1828800"/>
                <a:gd name="connsiteX21" fmla="*/ 1497804 w 1828800"/>
                <a:gd name="connsiteY21" fmla="*/ 137159 h 1828800"/>
                <a:gd name="connsiteX22" fmla="*/ 330846 w 1828800"/>
                <a:gd name="connsiteY22" fmla="*/ 13715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8800" h="1828800">
                  <a:moveTo>
                    <a:pt x="0" y="0"/>
                  </a:moveTo>
                  <a:lnTo>
                    <a:pt x="1828800" y="0"/>
                  </a:lnTo>
                  <a:lnTo>
                    <a:pt x="1828800" y="1828800"/>
                  </a:lnTo>
                  <a:lnTo>
                    <a:pt x="0" y="1828800"/>
                  </a:lnTo>
                  <a:lnTo>
                    <a:pt x="0" y="0"/>
                  </a:lnTo>
                  <a:close/>
                  <a:moveTo>
                    <a:pt x="330846" y="137159"/>
                  </a:moveTo>
                  <a:cubicBezTo>
                    <a:pt x="317220" y="137365"/>
                    <a:pt x="305884" y="147694"/>
                    <a:pt x="304416" y="161242"/>
                  </a:cubicBezTo>
                  <a:cubicBezTo>
                    <a:pt x="291568" y="260835"/>
                    <a:pt x="199730" y="293889"/>
                    <a:pt x="157956" y="303891"/>
                  </a:cubicBezTo>
                  <a:cubicBezTo>
                    <a:pt x="145740" y="306860"/>
                    <a:pt x="137152" y="317817"/>
                    <a:pt x="137185" y="330387"/>
                  </a:cubicBezTo>
                  <a:lnTo>
                    <a:pt x="137185" y="1498378"/>
                  </a:lnTo>
                  <a:cubicBezTo>
                    <a:pt x="137095" y="1510960"/>
                    <a:pt x="145677" y="1521948"/>
                    <a:pt x="157906" y="1524907"/>
                  </a:cubicBezTo>
                  <a:cubicBezTo>
                    <a:pt x="199730" y="1534893"/>
                    <a:pt x="291568" y="1567963"/>
                    <a:pt x="304366" y="1667556"/>
                  </a:cubicBezTo>
                  <a:cubicBezTo>
                    <a:pt x="305834" y="1681104"/>
                    <a:pt x="317170" y="1691433"/>
                    <a:pt x="330796" y="1691639"/>
                  </a:cubicBezTo>
                  <a:lnTo>
                    <a:pt x="1497904" y="1691639"/>
                  </a:lnTo>
                  <a:cubicBezTo>
                    <a:pt x="1511568" y="1691639"/>
                    <a:pt x="1522586" y="1681121"/>
                    <a:pt x="1524433" y="1667556"/>
                  </a:cubicBezTo>
                  <a:cubicBezTo>
                    <a:pt x="1537282" y="1567963"/>
                    <a:pt x="1629120" y="1534910"/>
                    <a:pt x="1670894" y="1524907"/>
                  </a:cubicBezTo>
                  <a:cubicBezTo>
                    <a:pt x="1683102" y="1521915"/>
                    <a:pt x="1691668" y="1510947"/>
                    <a:pt x="1691615" y="1498378"/>
                  </a:cubicBezTo>
                  <a:lnTo>
                    <a:pt x="1691615" y="330387"/>
                  </a:lnTo>
                  <a:cubicBezTo>
                    <a:pt x="1691622" y="317802"/>
                    <a:pt x="1683020" y="306844"/>
                    <a:pt x="1670794" y="303858"/>
                  </a:cubicBezTo>
                  <a:lnTo>
                    <a:pt x="1670844" y="303891"/>
                  </a:lnTo>
                  <a:cubicBezTo>
                    <a:pt x="1629020" y="293905"/>
                    <a:pt x="1537182" y="260835"/>
                    <a:pt x="1524384" y="161242"/>
                  </a:cubicBezTo>
                  <a:cubicBezTo>
                    <a:pt x="1522901" y="147642"/>
                    <a:pt x="1511485" y="137298"/>
                    <a:pt x="1497804" y="137159"/>
                  </a:cubicBezTo>
                  <a:lnTo>
                    <a:pt x="330846" y="137159"/>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31" name="Freeform 30">
              <a:extLst>
                <a:ext uri="{FF2B5EF4-FFF2-40B4-BE49-F238E27FC236}">
                  <a16:creationId xmlns:a16="http://schemas.microsoft.com/office/drawing/2014/main" id="{B253A363-CD7E-BA47-97B4-A3CC34F167B7}"/>
                </a:ext>
              </a:extLst>
            </p:cNvPr>
            <p:cNvSpPr>
              <a:spLocks noChangeAspect="1"/>
            </p:cNvSpPr>
            <p:nvPr/>
          </p:nvSpPr>
          <p:spPr>
            <a:xfrm>
              <a:off x="1209655" y="590993"/>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Girl Scout Text Book" panose="02020003000000000000" pitchFamily="18" charset="0"/>
              </a:endParaRPr>
            </a:p>
          </p:txBody>
        </p:sp>
        <p:sp>
          <p:nvSpPr>
            <p:cNvPr id="32" name="Freeform 16">
              <a:extLst>
                <a:ext uri="{FF2B5EF4-FFF2-40B4-BE49-F238E27FC236}">
                  <a16:creationId xmlns:a16="http://schemas.microsoft.com/office/drawing/2014/main" id="{8072F1B4-A62B-7646-B945-047710C58CF8}"/>
                </a:ext>
              </a:extLst>
            </p:cNvPr>
            <p:cNvSpPr txBox="1">
              <a:spLocks noChangeAspect="1"/>
            </p:cNvSpPr>
            <p:nvPr/>
          </p:nvSpPr>
          <p:spPr>
            <a:xfrm>
              <a:off x="554049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416683 w 1828800"/>
                <a:gd name="connsiteY5" fmla="*/ 137160 h 1828800"/>
                <a:gd name="connsiteX6" fmla="*/ 137160 w 1828800"/>
                <a:gd name="connsiteY6" fmla="*/ 914400 h 1828800"/>
                <a:gd name="connsiteX7" fmla="*/ 416872 w 1828800"/>
                <a:gd name="connsiteY7" fmla="*/ 1691640 h 1828800"/>
                <a:gd name="connsiteX8" fmla="*/ 478445 w 1828800"/>
                <a:gd name="connsiteY8" fmla="*/ 1691640 h 1828800"/>
                <a:gd name="connsiteX9" fmla="*/ 545995 w 1828800"/>
                <a:gd name="connsiteY9" fmla="*/ 1691640 h 1828800"/>
                <a:gd name="connsiteX10" fmla="*/ 1309103 w 1828800"/>
                <a:gd name="connsiteY10" fmla="*/ 1691640 h 1828800"/>
                <a:gd name="connsiteX11" fmla="*/ 1383082 w 1828800"/>
                <a:gd name="connsiteY11" fmla="*/ 1691640 h 1828800"/>
                <a:gd name="connsiteX12" fmla="*/ 1412117 w 1828800"/>
                <a:gd name="connsiteY12" fmla="*/ 1691640 h 1828800"/>
                <a:gd name="connsiteX13" fmla="*/ 1691640 w 1828800"/>
                <a:gd name="connsiteY13" fmla="*/ 915901 h 1828800"/>
                <a:gd name="connsiteX14" fmla="*/ 1411928 w 1828800"/>
                <a:gd name="connsiteY14" fmla="*/ 137160 h 1828800"/>
                <a:gd name="connsiteX15" fmla="*/ 1383082 w 1828800"/>
                <a:gd name="connsiteY15" fmla="*/ 137160 h 1828800"/>
                <a:gd name="connsiteX16" fmla="*/ 1309103 w 1828800"/>
                <a:gd name="connsiteY16" fmla="*/ 137160 h 1828800"/>
                <a:gd name="connsiteX17" fmla="*/ 545995 w 1828800"/>
                <a:gd name="connsiteY17" fmla="*/ 137160 h 1828800"/>
                <a:gd name="connsiteX18" fmla="*/ 416683 w 1828800"/>
                <a:gd name="connsiteY18"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28800" h="1828800">
                  <a:moveTo>
                    <a:pt x="0" y="0"/>
                  </a:moveTo>
                  <a:lnTo>
                    <a:pt x="1828800" y="0"/>
                  </a:lnTo>
                  <a:lnTo>
                    <a:pt x="1828800" y="1828800"/>
                  </a:lnTo>
                  <a:lnTo>
                    <a:pt x="0" y="1828800"/>
                  </a:lnTo>
                  <a:lnTo>
                    <a:pt x="0" y="0"/>
                  </a:lnTo>
                  <a:close/>
                  <a:moveTo>
                    <a:pt x="416683" y="137160"/>
                  </a:moveTo>
                  <a:cubicBezTo>
                    <a:pt x="416683" y="137160"/>
                    <a:pt x="137160" y="349483"/>
                    <a:pt x="137160" y="914400"/>
                  </a:cubicBezTo>
                  <a:cubicBezTo>
                    <a:pt x="137160" y="1479317"/>
                    <a:pt x="416872" y="1691640"/>
                    <a:pt x="416872" y="1691640"/>
                  </a:cubicBezTo>
                  <a:lnTo>
                    <a:pt x="478445" y="1691640"/>
                  </a:lnTo>
                  <a:lnTo>
                    <a:pt x="545995" y="1691640"/>
                  </a:lnTo>
                  <a:lnTo>
                    <a:pt x="1309103" y="1691640"/>
                  </a:lnTo>
                  <a:lnTo>
                    <a:pt x="1383082" y="1691640"/>
                  </a:lnTo>
                  <a:lnTo>
                    <a:pt x="1412117" y="1691640"/>
                  </a:lnTo>
                  <a:cubicBezTo>
                    <a:pt x="1412117" y="1691640"/>
                    <a:pt x="1691640" y="1480651"/>
                    <a:pt x="1691640" y="915901"/>
                  </a:cubicBezTo>
                  <a:cubicBezTo>
                    <a:pt x="1691640" y="349984"/>
                    <a:pt x="1411928" y="137160"/>
                    <a:pt x="1411928" y="137160"/>
                  </a:cubicBezTo>
                  <a:lnTo>
                    <a:pt x="1383082" y="137160"/>
                  </a:lnTo>
                  <a:lnTo>
                    <a:pt x="1309103" y="137160"/>
                  </a:lnTo>
                  <a:lnTo>
                    <a:pt x="545995" y="137160"/>
                  </a:lnTo>
                  <a:lnTo>
                    <a:pt x="416683" y="137160"/>
                  </a:lnTo>
                  <a:close/>
                </a:path>
              </a:pathLst>
            </a:custGeom>
            <a:grpFill/>
            <a:ln w="6350">
              <a:solidFill>
                <a:schemeClr val="bg2"/>
              </a:solidFill>
              <a:prstDash val="sysDot"/>
            </a:ln>
          </p:spPr>
          <p:txBody>
            <a:bodyPr vert="horz" wrap="square" lIns="91440" tIns="45720" rIns="91440" bIns="45720" rtlCol="0" anchor="ctr">
              <a:noAutofit/>
            </a:bodyPr>
            <a:lstStyle>
              <a:lvl1pPr marL="0" indent="0" algn="ctr" defTabSz="685783" rtl="0" eaLnBrk="1" latinLnBrk="0" hangingPunct="1">
                <a:lnSpc>
                  <a:spcPct val="90000"/>
                </a:lnSpc>
                <a:spcBef>
                  <a:spcPts val="750"/>
                </a:spcBef>
                <a:buFont typeface="Arial" panose="020B0604020202020204" pitchFamily="34" charset="0"/>
                <a:buNone/>
                <a:defRPr sz="1500" b="0" i="0" kern="1200">
                  <a:solidFill>
                    <a:schemeClr val="tx1"/>
                  </a:solidFill>
                  <a:latin typeface="Girl Scout Display Light"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Display Light"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Display Light"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Display Light"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b="0" i="0" dirty="0">
                <a:latin typeface="Girl Scout Text Book" panose="02020003000000000000" pitchFamily="18" charset="0"/>
              </a:endParaRPr>
            </a:p>
          </p:txBody>
        </p:sp>
        <p:sp>
          <p:nvSpPr>
            <p:cNvPr id="34" name="Freeform 33">
              <a:extLst>
                <a:ext uri="{FF2B5EF4-FFF2-40B4-BE49-F238E27FC236}">
                  <a16:creationId xmlns:a16="http://schemas.microsoft.com/office/drawing/2014/main" id="{7F198878-4B59-4543-9E09-063CA1B6E538}"/>
                </a:ext>
              </a:extLst>
            </p:cNvPr>
            <p:cNvSpPr>
              <a:spLocks noChangeAspect="1"/>
            </p:cNvSpPr>
            <p:nvPr/>
          </p:nvSpPr>
          <p:spPr>
            <a:xfrm>
              <a:off x="2662580"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613560 w 1828800"/>
                <a:gd name="connsiteY5" fmla="*/ 137160 h 1828800"/>
                <a:gd name="connsiteX6" fmla="*/ 571854 w 1828800"/>
                <a:gd name="connsiteY6" fmla="*/ 154360 h 1828800"/>
                <a:gd name="connsiteX7" fmla="*/ 160403 w 1828800"/>
                <a:gd name="connsiteY7" fmla="*/ 564357 h 1828800"/>
                <a:gd name="connsiteX8" fmla="*/ 142930 w 1828800"/>
                <a:gd name="connsiteY8" fmla="*/ 606531 h 1828800"/>
                <a:gd name="connsiteX9" fmla="*/ 142930 w 1828800"/>
                <a:gd name="connsiteY9" fmla="*/ 1200935 h 1828800"/>
                <a:gd name="connsiteX10" fmla="*/ 159414 w 1828800"/>
                <a:gd name="connsiteY10" fmla="*/ 1241952 h 1828800"/>
                <a:gd name="connsiteX11" fmla="*/ 571854 w 1828800"/>
                <a:gd name="connsiteY11" fmla="*/ 1673448 h 1828800"/>
                <a:gd name="connsiteX12" fmla="*/ 614549 w 1828800"/>
                <a:gd name="connsiteY12" fmla="*/ 1691641 h 1828800"/>
                <a:gd name="connsiteX13" fmla="*/ 1214417 w 1828800"/>
                <a:gd name="connsiteY13" fmla="*/ 1691641 h 1828800"/>
                <a:gd name="connsiteX14" fmla="*/ 1257111 w 1828800"/>
                <a:gd name="connsiteY14" fmla="*/ 1673448 h 1828800"/>
                <a:gd name="connsiteX15" fmla="*/ 1669387 w 1828800"/>
                <a:gd name="connsiteY15" fmla="*/ 1241952 h 1828800"/>
                <a:gd name="connsiteX16" fmla="*/ 1685871 w 1828800"/>
                <a:gd name="connsiteY16" fmla="*/ 1200935 h 1828800"/>
                <a:gd name="connsiteX17" fmla="*/ 1685871 w 1828800"/>
                <a:gd name="connsiteY17" fmla="*/ 606531 h 1828800"/>
                <a:gd name="connsiteX18" fmla="*/ 1668398 w 1828800"/>
                <a:gd name="connsiteY18" fmla="*/ 564357 h 1828800"/>
                <a:gd name="connsiteX19" fmla="*/ 1256782 w 1828800"/>
                <a:gd name="connsiteY19" fmla="*/ 154360 h 1828800"/>
                <a:gd name="connsiteX20" fmla="*/ 1215241 w 1828800"/>
                <a:gd name="connsiteY20" fmla="*/ 137160 h 1828800"/>
                <a:gd name="connsiteX21" fmla="*/ 613560 w 1828800"/>
                <a:gd name="connsiteY21" fmla="*/ 13716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28800" h="1828800">
                  <a:moveTo>
                    <a:pt x="0" y="0"/>
                  </a:moveTo>
                  <a:lnTo>
                    <a:pt x="1828800" y="0"/>
                  </a:lnTo>
                  <a:lnTo>
                    <a:pt x="1828800" y="1828800"/>
                  </a:lnTo>
                  <a:lnTo>
                    <a:pt x="0" y="1828800"/>
                  </a:lnTo>
                  <a:lnTo>
                    <a:pt x="0" y="0"/>
                  </a:lnTo>
                  <a:close/>
                  <a:moveTo>
                    <a:pt x="613560" y="137160"/>
                  </a:moveTo>
                  <a:cubicBezTo>
                    <a:pt x="597900" y="137160"/>
                    <a:pt x="582899" y="143279"/>
                    <a:pt x="571854" y="154360"/>
                  </a:cubicBezTo>
                  <a:lnTo>
                    <a:pt x="160403" y="564357"/>
                  </a:lnTo>
                  <a:cubicBezTo>
                    <a:pt x="149194" y="575438"/>
                    <a:pt x="142930" y="590653"/>
                    <a:pt x="142930" y="606531"/>
                  </a:cubicBezTo>
                  <a:lnTo>
                    <a:pt x="142930" y="1200935"/>
                  </a:lnTo>
                  <a:cubicBezTo>
                    <a:pt x="142930" y="1216316"/>
                    <a:pt x="148864" y="1230870"/>
                    <a:pt x="159414" y="1241952"/>
                  </a:cubicBezTo>
                  <a:lnTo>
                    <a:pt x="571854" y="1673448"/>
                  </a:lnTo>
                  <a:cubicBezTo>
                    <a:pt x="583064" y="1685026"/>
                    <a:pt x="598394" y="1691641"/>
                    <a:pt x="614549" y="1691641"/>
                  </a:cubicBezTo>
                  <a:lnTo>
                    <a:pt x="1214417" y="1691641"/>
                  </a:lnTo>
                  <a:cubicBezTo>
                    <a:pt x="1230571" y="1691641"/>
                    <a:pt x="1245902" y="1685026"/>
                    <a:pt x="1257111" y="1673448"/>
                  </a:cubicBezTo>
                  <a:lnTo>
                    <a:pt x="1669387" y="1241952"/>
                  </a:lnTo>
                  <a:cubicBezTo>
                    <a:pt x="1679937" y="1230870"/>
                    <a:pt x="1685871" y="1216151"/>
                    <a:pt x="1685871" y="1200935"/>
                  </a:cubicBezTo>
                  <a:lnTo>
                    <a:pt x="1685871" y="606531"/>
                  </a:lnTo>
                  <a:cubicBezTo>
                    <a:pt x="1685871" y="590653"/>
                    <a:pt x="1679607" y="575603"/>
                    <a:pt x="1668398" y="564357"/>
                  </a:cubicBezTo>
                  <a:lnTo>
                    <a:pt x="1256782" y="154360"/>
                  </a:lnTo>
                  <a:cubicBezTo>
                    <a:pt x="1245737" y="143445"/>
                    <a:pt x="1230736" y="137160"/>
                    <a:pt x="1215241" y="137160"/>
                  </a:cubicBezTo>
                  <a:lnTo>
                    <a:pt x="613560" y="137160"/>
                  </a:lnTo>
                  <a:close/>
                </a:path>
              </a:pathLst>
            </a:custGeom>
            <a:grpFill/>
            <a:ln w="63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solidFill>
                  <a:schemeClr val="bg1"/>
                </a:solidFill>
                <a:latin typeface="Girl Scout Text Book" panose="02020003000000000000" pitchFamily="18" charset="0"/>
              </a:endParaRPr>
            </a:p>
          </p:txBody>
        </p:sp>
        <p:sp>
          <p:nvSpPr>
            <p:cNvPr id="42" name="Freeform 41">
              <a:extLst>
                <a:ext uri="{FF2B5EF4-FFF2-40B4-BE49-F238E27FC236}">
                  <a16:creationId xmlns:a16="http://schemas.microsoft.com/office/drawing/2014/main" id="{1D6F967E-8935-6D4B-BBD8-8A1965163392}"/>
                </a:ext>
              </a:extLst>
            </p:cNvPr>
            <p:cNvSpPr>
              <a:spLocks noChangeAspect="1"/>
            </p:cNvSpPr>
            <p:nvPr/>
          </p:nvSpPr>
          <p:spPr>
            <a:xfrm>
              <a:off x="6981007" y="195388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050 w 1828800"/>
                <a:gd name="connsiteY5" fmla="*/ 98945 h 1828800"/>
                <a:gd name="connsiteX6" fmla="*/ 99468 w 1828800"/>
                <a:gd name="connsiteY6" fmla="*/ 914051 h 1828800"/>
                <a:gd name="connsiteX7" fmla="*/ 914050 w 1828800"/>
                <a:gd name="connsiteY7" fmla="*/ 1729156 h 1828800"/>
                <a:gd name="connsiteX8" fmla="*/ 1728632 w 1828800"/>
                <a:gd name="connsiteY8" fmla="*/ 914051 h 1828800"/>
                <a:gd name="connsiteX9" fmla="*/ 914050 w 1828800"/>
                <a:gd name="connsiteY9" fmla="*/ 98945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 h="1828800">
                  <a:moveTo>
                    <a:pt x="0" y="0"/>
                  </a:moveTo>
                  <a:lnTo>
                    <a:pt x="1828800" y="0"/>
                  </a:lnTo>
                  <a:lnTo>
                    <a:pt x="1828800" y="1828800"/>
                  </a:lnTo>
                  <a:lnTo>
                    <a:pt x="0" y="1828800"/>
                  </a:lnTo>
                  <a:lnTo>
                    <a:pt x="0" y="0"/>
                  </a:lnTo>
                  <a:close/>
                  <a:moveTo>
                    <a:pt x="914050" y="98945"/>
                  </a:moveTo>
                  <a:cubicBezTo>
                    <a:pt x="464084" y="98945"/>
                    <a:pt x="99468" y="463910"/>
                    <a:pt x="99468" y="914051"/>
                  </a:cubicBezTo>
                  <a:cubicBezTo>
                    <a:pt x="99468" y="1364192"/>
                    <a:pt x="464084" y="1729156"/>
                    <a:pt x="914050" y="1729156"/>
                  </a:cubicBezTo>
                  <a:cubicBezTo>
                    <a:pt x="1364016" y="1729156"/>
                    <a:pt x="1728632" y="1364192"/>
                    <a:pt x="1728632" y="914051"/>
                  </a:cubicBezTo>
                  <a:cubicBezTo>
                    <a:pt x="1728632" y="463910"/>
                    <a:pt x="1364016" y="98945"/>
                    <a:pt x="914050" y="98945"/>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49" name="Freeform 48">
              <a:extLst>
                <a:ext uri="{FF2B5EF4-FFF2-40B4-BE49-F238E27FC236}">
                  <a16:creationId xmlns:a16="http://schemas.microsoft.com/office/drawing/2014/main" id="{659DD3A9-1E96-B54B-8609-79C744994343}"/>
                </a:ext>
              </a:extLst>
            </p:cNvPr>
            <p:cNvSpPr>
              <a:spLocks noChangeAspect="1"/>
            </p:cNvSpPr>
            <p:nvPr/>
          </p:nvSpPr>
          <p:spPr>
            <a:xfrm>
              <a:off x="4103092"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526181 w 1828800"/>
                <a:gd name="connsiteY5" fmla="*/ 195412 h 1828800"/>
                <a:gd name="connsiteX6" fmla="*/ 485826 w 1828800"/>
                <a:gd name="connsiteY6" fmla="*/ 218673 h 1828800"/>
                <a:gd name="connsiteX7" fmla="*/ 97608 w 1828800"/>
                <a:gd name="connsiteY7" fmla="*/ 891139 h 1828800"/>
                <a:gd name="connsiteX8" fmla="*/ 97608 w 1828800"/>
                <a:gd name="connsiteY8" fmla="*/ 937662 h 1828800"/>
                <a:gd name="connsiteX9" fmla="*/ 485826 w 1828800"/>
                <a:gd name="connsiteY9" fmla="*/ 1610128 h 1828800"/>
                <a:gd name="connsiteX10" fmla="*/ 526181 w 1828800"/>
                <a:gd name="connsiteY10" fmla="*/ 1633389 h 1828800"/>
                <a:gd name="connsiteX11" fmla="*/ 1302619 w 1828800"/>
                <a:gd name="connsiteY11" fmla="*/ 1633389 h 1828800"/>
                <a:gd name="connsiteX12" fmla="*/ 1342797 w 1828800"/>
                <a:gd name="connsiteY12" fmla="*/ 1610128 h 1828800"/>
                <a:gd name="connsiteX13" fmla="*/ 1731192 w 1828800"/>
                <a:gd name="connsiteY13" fmla="*/ 937662 h 1828800"/>
                <a:gd name="connsiteX14" fmla="*/ 1731192 w 1828800"/>
                <a:gd name="connsiteY14" fmla="*/ 891139 h 1828800"/>
                <a:gd name="connsiteX15" fmla="*/ 1342974 w 1828800"/>
                <a:gd name="connsiteY15" fmla="*/ 218673 h 1828800"/>
                <a:gd name="connsiteX16" fmla="*/ 1302619 w 1828800"/>
                <a:gd name="connsiteY16" fmla="*/ 195412 h 1828800"/>
                <a:gd name="connsiteX17" fmla="*/ 526181 w 1828800"/>
                <a:gd name="connsiteY17" fmla="*/ 195412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28800" h="1828800">
                  <a:moveTo>
                    <a:pt x="0" y="0"/>
                  </a:moveTo>
                  <a:lnTo>
                    <a:pt x="1828800" y="0"/>
                  </a:lnTo>
                  <a:lnTo>
                    <a:pt x="1828800" y="1828800"/>
                  </a:lnTo>
                  <a:lnTo>
                    <a:pt x="0" y="1828800"/>
                  </a:lnTo>
                  <a:lnTo>
                    <a:pt x="0" y="0"/>
                  </a:lnTo>
                  <a:close/>
                  <a:moveTo>
                    <a:pt x="526181" y="195412"/>
                  </a:moveTo>
                  <a:cubicBezTo>
                    <a:pt x="509440" y="195412"/>
                    <a:pt x="494109" y="204223"/>
                    <a:pt x="485826" y="218673"/>
                  </a:cubicBezTo>
                  <a:lnTo>
                    <a:pt x="97608" y="891139"/>
                  </a:lnTo>
                  <a:cubicBezTo>
                    <a:pt x="89325" y="905590"/>
                    <a:pt x="89325" y="923212"/>
                    <a:pt x="97608" y="937662"/>
                  </a:cubicBezTo>
                  <a:lnTo>
                    <a:pt x="485826" y="1610128"/>
                  </a:lnTo>
                  <a:cubicBezTo>
                    <a:pt x="494285" y="1624578"/>
                    <a:pt x="509617" y="1633389"/>
                    <a:pt x="526181" y="1633389"/>
                  </a:cubicBezTo>
                  <a:lnTo>
                    <a:pt x="1302619" y="1633389"/>
                  </a:lnTo>
                  <a:cubicBezTo>
                    <a:pt x="1319184" y="1633389"/>
                    <a:pt x="1334515" y="1624402"/>
                    <a:pt x="1342797" y="1610128"/>
                  </a:cubicBezTo>
                  <a:lnTo>
                    <a:pt x="1731192" y="937662"/>
                  </a:lnTo>
                  <a:cubicBezTo>
                    <a:pt x="1739475" y="923212"/>
                    <a:pt x="1739475" y="905590"/>
                    <a:pt x="1731192" y="891139"/>
                  </a:cubicBezTo>
                  <a:lnTo>
                    <a:pt x="1342974" y="218673"/>
                  </a:lnTo>
                  <a:cubicBezTo>
                    <a:pt x="1334515" y="204223"/>
                    <a:pt x="1319184" y="195412"/>
                    <a:pt x="1302619" y="195412"/>
                  </a:cubicBezTo>
                  <a:lnTo>
                    <a:pt x="526181" y="195412"/>
                  </a:ln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51" name="Freeform 50">
              <a:extLst>
                <a:ext uri="{FF2B5EF4-FFF2-40B4-BE49-F238E27FC236}">
                  <a16:creationId xmlns:a16="http://schemas.microsoft.com/office/drawing/2014/main" id="{E3B27A8D-85E4-274A-AB85-25A345533CB1}"/>
                </a:ext>
              </a:extLst>
            </p:cNvPr>
            <p:cNvSpPr>
              <a:spLocks noChangeAspect="1"/>
            </p:cNvSpPr>
            <p:nvPr/>
          </p:nvSpPr>
          <p:spPr>
            <a:xfrm rot="10800000">
              <a:off x="5546703" y="3293384"/>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4354 w 1828800"/>
                <a:gd name="connsiteY5" fmla="*/ 139693 h 1828800"/>
                <a:gd name="connsiteX6" fmla="*/ 893831 w 1828800"/>
                <a:gd name="connsiteY6" fmla="*/ 154303 h 1828800"/>
                <a:gd name="connsiteX7" fmla="*/ 142573 w 1828800"/>
                <a:gd name="connsiteY7" fmla="*/ 1638656 h 1828800"/>
                <a:gd name="connsiteX8" fmla="*/ 163178 w 1828800"/>
                <a:gd name="connsiteY8" fmla="*/ 1689108 h 1828800"/>
                <a:gd name="connsiteX9" fmla="*/ 1665695 w 1828800"/>
                <a:gd name="connsiteY9" fmla="*/ 1689108 h 1828800"/>
                <a:gd name="connsiteX10" fmla="*/ 1686300 w 1828800"/>
                <a:gd name="connsiteY10" fmla="*/ 1638656 h 1828800"/>
                <a:gd name="connsiteX11" fmla="*/ 934876 w 1828800"/>
                <a:gd name="connsiteY11" fmla="*/ 154303 h 1828800"/>
                <a:gd name="connsiteX12" fmla="*/ 914354 w 1828800"/>
                <a:gd name="connsiteY12" fmla="*/ 139693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800" h="1828800">
                  <a:moveTo>
                    <a:pt x="0" y="0"/>
                  </a:moveTo>
                  <a:lnTo>
                    <a:pt x="1828800" y="0"/>
                  </a:lnTo>
                  <a:lnTo>
                    <a:pt x="1828800" y="1828800"/>
                  </a:lnTo>
                  <a:lnTo>
                    <a:pt x="0" y="1828800"/>
                  </a:lnTo>
                  <a:lnTo>
                    <a:pt x="0" y="0"/>
                  </a:lnTo>
                  <a:close/>
                  <a:moveTo>
                    <a:pt x="914354" y="139693"/>
                  </a:moveTo>
                  <a:cubicBezTo>
                    <a:pt x="906543" y="139693"/>
                    <a:pt x="898733" y="144563"/>
                    <a:pt x="893831" y="154303"/>
                  </a:cubicBezTo>
                  <a:lnTo>
                    <a:pt x="142573" y="1638656"/>
                  </a:lnTo>
                  <a:cubicBezTo>
                    <a:pt x="131606" y="1660278"/>
                    <a:pt x="143404" y="1689108"/>
                    <a:pt x="163178" y="1689108"/>
                  </a:cubicBezTo>
                  <a:lnTo>
                    <a:pt x="1665695" y="1689108"/>
                  </a:lnTo>
                  <a:cubicBezTo>
                    <a:pt x="1685469" y="1689108"/>
                    <a:pt x="1697101" y="1660278"/>
                    <a:pt x="1686300" y="1638656"/>
                  </a:cubicBezTo>
                  <a:lnTo>
                    <a:pt x="934876" y="154303"/>
                  </a:lnTo>
                  <a:cubicBezTo>
                    <a:pt x="929974" y="144563"/>
                    <a:pt x="922164" y="139693"/>
                    <a:pt x="914354" y="139693"/>
                  </a:cubicBezTo>
                  <a:close/>
                </a:path>
              </a:pathLst>
            </a:custGeom>
            <a:grpFill/>
            <a:ln w="6350" cap="flat">
              <a:solidFill>
                <a:schemeClr val="bg2"/>
              </a:solidFill>
              <a:prstDash val="sysDot"/>
              <a:miter/>
            </a:ln>
          </p:spPr>
          <p:txBody>
            <a:bodyPr rtlCol="0" anchor="ctr"/>
            <a:lstStyle/>
            <a:p>
              <a:endParaRPr lang="en-US" b="0" i="0">
                <a:latin typeface="Girl Scout Text Book" panose="02020003000000000000" pitchFamily="18" charset="0"/>
              </a:endParaRPr>
            </a:p>
          </p:txBody>
        </p:sp>
        <p:sp>
          <p:nvSpPr>
            <p:cNvPr id="54" name="Freeform 53">
              <a:extLst>
                <a:ext uri="{FF2B5EF4-FFF2-40B4-BE49-F238E27FC236}">
                  <a16:creationId xmlns:a16="http://schemas.microsoft.com/office/drawing/2014/main" id="{ACA9678B-D5A4-A949-8CCB-F619216C9F53}"/>
                </a:ext>
              </a:extLst>
            </p:cNvPr>
            <p:cNvSpPr>
              <a:spLocks noChangeAspect="1"/>
            </p:cNvSpPr>
            <p:nvPr/>
          </p:nvSpPr>
          <p:spPr>
            <a:xfrm>
              <a:off x="1222074" y="1944575"/>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Girl Scout Text Book" panose="02020003000000000000" pitchFamily="18" charset="0"/>
              </a:endParaRPr>
            </a:p>
          </p:txBody>
        </p:sp>
        <p:sp>
          <p:nvSpPr>
            <p:cNvPr id="56" name="Freeform 55">
              <a:extLst>
                <a:ext uri="{FF2B5EF4-FFF2-40B4-BE49-F238E27FC236}">
                  <a16:creationId xmlns:a16="http://schemas.microsoft.com/office/drawing/2014/main" id="{59DEA276-C73B-DD43-AB1E-1B45C77D5ED5}"/>
                </a:ext>
              </a:extLst>
            </p:cNvPr>
            <p:cNvSpPr>
              <a:spLocks noChangeAspect="1"/>
            </p:cNvSpPr>
            <p:nvPr/>
          </p:nvSpPr>
          <p:spPr>
            <a:xfrm>
              <a:off x="1222074" y="3298548"/>
              <a:ext cx="1201459" cy="120145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5" fmla="*/ 913902 w 1828800"/>
                <a:gd name="connsiteY5" fmla="*/ 191268 h 1828800"/>
                <a:gd name="connsiteX6" fmla="*/ 531018 w 1828800"/>
                <a:gd name="connsiteY6" fmla="*/ 540028 h 1828800"/>
                <a:gd name="connsiteX7" fmla="*/ 141151 w 1828800"/>
                <a:gd name="connsiteY7" fmla="*/ 913902 h 1828800"/>
                <a:gd name="connsiteX8" fmla="*/ 560112 w 1828800"/>
                <a:gd name="connsiteY8" fmla="*/ 1253348 h 1828800"/>
                <a:gd name="connsiteX9" fmla="*/ 914235 w 1828800"/>
                <a:gd name="connsiteY9" fmla="*/ 1637533 h 1828800"/>
                <a:gd name="connsiteX10" fmla="*/ 1268689 w 1828800"/>
                <a:gd name="connsiteY10" fmla="*/ 1253348 h 1828800"/>
                <a:gd name="connsiteX11" fmla="*/ 1687651 w 1828800"/>
                <a:gd name="connsiteY11" fmla="*/ 913902 h 1828800"/>
                <a:gd name="connsiteX12" fmla="*/ 1297618 w 1828800"/>
                <a:gd name="connsiteY12" fmla="*/ 540194 h 1828800"/>
                <a:gd name="connsiteX13" fmla="*/ 914733 w 1828800"/>
                <a:gd name="connsiteY13" fmla="*/ 191268 h 1828800"/>
                <a:gd name="connsiteX14" fmla="*/ 913902 w 1828800"/>
                <a:gd name="connsiteY14" fmla="*/ 19126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 h="1828800">
                  <a:moveTo>
                    <a:pt x="0" y="0"/>
                  </a:moveTo>
                  <a:lnTo>
                    <a:pt x="1828800" y="0"/>
                  </a:lnTo>
                  <a:lnTo>
                    <a:pt x="1828800" y="1828800"/>
                  </a:lnTo>
                  <a:lnTo>
                    <a:pt x="0" y="1828800"/>
                  </a:lnTo>
                  <a:lnTo>
                    <a:pt x="0" y="0"/>
                  </a:lnTo>
                  <a:close/>
                  <a:moveTo>
                    <a:pt x="913902" y="191268"/>
                  </a:moveTo>
                  <a:cubicBezTo>
                    <a:pt x="569755" y="191268"/>
                    <a:pt x="486960" y="369723"/>
                    <a:pt x="531018" y="540028"/>
                  </a:cubicBezTo>
                  <a:cubicBezTo>
                    <a:pt x="322368" y="463357"/>
                    <a:pt x="141151" y="574621"/>
                    <a:pt x="141151" y="913902"/>
                  </a:cubicBezTo>
                  <a:cubicBezTo>
                    <a:pt x="141151" y="1224742"/>
                    <a:pt x="363433" y="1361951"/>
                    <a:pt x="560112" y="1253348"/>
                  </a:cubicBezTo>
                  <a:cubicBezTo>
                    <a:pt x="560112" y="1481032"/>
                    <a:pt x="871840" y="1637533"/>
                    <a:pt x="914235" y="1637533"/>
                  </a:cubicBezTo>
                  <a:cubicBezTo>
                    <a:pt x="956630" y="1637533"/>
                    <a:pt x="1268689" y="1481032"/>
                    <a:pt x="1268689" y="1253348"/>
                  </a:cubicBezTo>
                  <a:cubicBezTo>
                    <a:pt x="1465368" y="1361951"/>
                    <a:pt x="1687651" y="1224742"/>
                    <a:pt x="1687651" y="913902"/>
                  </a:cubicBezTo>
                  <a:cubicBezTo>
                    <a:pt x="1687651" y="574621"/>
                    <a:pt x="1506433" y="463357"/>
                    <a:pt x="1297618" y="540194"/>
                  </a:cubicBezTo>
                  <a:cubicBezTo>
                    <a:pt x="1341675" y="369556"/>
                    <a:pt x="1258880" y="191268"/>
                    <a:pt x="914733" y="191268"/>
                  </a:cubicBezTo>
                  <a:lnTo>
                    <a:pt x="913902" y="191268"/>
                  </a:lnTo>
                  <a:close/>
                </a:path>
              </a:pathLst>
            </a:custGeom>
            <a:grpFill/>
            <a:ln w="6350" cap="flat">
              <a:solidFill>
                <a:schemeClr val="bg2"/>
              </a:solidFill>
              <a:prstDash val="sysDot"/>
              <a:miter/>
            </a:ln>
          </p:spPr>
          <p:txBody>
            <a:bodyPr rtlCol="0" anchor="ctr"/>
            <a:lstStyle/>
            <a:p>
              <a:endParaRPr lang="en-US" b="0" i="0" dirty="0">
                <a:latin typeface="Girl Scout Text Book" panose="02020003000000000000" pitchFamily="18" charset="0"/>
              </a:endParaRPr>
            </a:p>
          </p:txBody>
        </p:sp>
      </p:grpSp>
      <p:sp>
        <p:nvSpPr>
          <p:cNvPr id="30" name="Rounded Rectangle 29">
            <a:extLst>
              <a:ext uri="{FF2B5EF4-FFF2-40B4-BE49-F238E27FC236}">
                <a16:creationId xmlns:a16="http://schemas.microsoft.com/office/drawing/2014/main" id="{FECD40DC-38EE-0C4A-9B83-3640ADA55916}"/>
              </a:ext>
            </a:extLst>
          </p:cNvPr>
          <p:cNvSpPr/>
          <p:nvPr userDrawn="1"/>
        </p:nvSpPr>
        <p:spPr>
          <a:xfrm>
            <a:off x="2209800" y="4600909"/>
            <a:ext cx="4724400" cy="325120"/>
          </a:xfrm>
          <a:prstGeom prst="roundRect">
            <a:avLst>
              <a:gd name="adj" fmla="val 115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irl Scout Text Book" panose="02020003000000000000" pitchFamily="18" charset="0"/>
            </a:endParaRPr>
          </a:p>
        </p:txBody>
      </p:sp>
      <p:sp>
        <p:nvSpPr>
          <p:cNvPr id="35" name="TextBox 34">
            <a:extLst>
              <a:ext uri="{FF2B5EF4-FFF2-40B4-BE49-F238E27FC236}">
                <a16:creationId xmlns:a16="http://schemas.microsoft.com/office/drawing/2014/main" id="{0B905580-407B-2B4F-AD72-2B6F7A16DB97}"/>
              </a:ext>
            </a:extLst>
          </p:cNvPr>
          <p:cNvSpPr txBox="1"/>
          <p:nvPr userDrawn="1"/>
        </p:nvSpPr>
        <p:spPr>
          <a:xfrm>
            <a:off x="0" y="0"/>
            <a:ext cx="9144000" cy="782424"/>
          </a:xfrm>
          <a:prstGeom prst="rect">
            <a:avLst/>
          </a:prstGeom>
          <a:noFill/>
          <a:ln>
            <a:noFill/>
          </a:ln>
        </p:spPr>
        <p:txBody>
          <a:bodyPr vert="horz" wrap="square" lIns="91440" tIns="45720" rIns="91440" bIns="45720" rtlCol="0" anchor="ctr">
            <a:noAutofit/>
          </a:bodyPr>
          <a:lstStyle/>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Girl Scout Brand Asset Library. </a:t>
            </a:r>
            <a:r>
              <a:rPr kumimoji="0" lang="en-US" sz="1100" b="0" i="0" u="none" strike="noStrike" kern="1200" cap="none" spc="0" normalizeH="0" baseline="0" noProof="0" dirty="0">
                <a:ln>
                  <a:noFill/>
                </a:ln>
                <a:solidFill>
                  <a:srgbClr val="000000"/>
                </a:solidFill>
                <a:effectLst/>
                <a:uLnTx/>
                <a:uFillTx/>
                <a:latin typeface="Girl Scout Text Book" panose="02020003000000000000" pitchFamily="18" charset="0"/>
                <a:ea typeface="+mn-ea"/>
                <a:cs typeface="+mn-cs"/>
              </a:rPr>
              <a:t>Change frame color in “Shape Format” options. Resize frames proportionally.</a:t>
            </a:r>
          </a:p>
          <a:p>
            <a:pPr marL="0" marR="0" lvl="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0000"/>
                </a:solidFill>
                <a:effectLst/>
                <a:uLnTx/>
                <a:uFillTx/>
                <a:latin typeface="Girl Scout Text Medium" panose="02020003000000000000" pitchFamily="18" charset="0"/>
                <a:ea typeface="+mn-ea"/>
                <a:cs typeface="+mn-cs"/>
              </a:rPr>
              <a:t>Do not stretch or outline frames. </a:t>
            </a:r>
          </a:p>
        </p:txBody>
      </p:sp>
    </p:spTree>
    <p:extLst>
      <p:ext uri="{BB962C8B-B14F-4D97-AF65-F5344CB8AC3E}">
        <p14:creationId xmlns:p14="http://schemas.microsoft.com/office/powerpoint/2010/main" val="263816842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 Star Gree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Blank Slide (Star Green)</a:t>
            </a: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0" name="TextBox 9">
            <a:extLst>
              <a:ext uri="{FF2B5EF4-FFF2-40B4-BE49-F238E27FC236}">
                <a16:creationId xmlns:a16="http://schemas.microsoft.com/office/drawing/2014/main" id="{CF6A63BA-37D6-9545-8FC3-D9E6AB0F9796}"/>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Text Book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11" name="Footer Placeholder 4">
            <a:extLst>
              <a:ext uri="{FF2B5EF4-FFF2-40B4-BE49-F238E27FC236}">
                <a16:creationId xmlns:a16="http://schemas.microsoft.com/office/drawing/2014/main" id="{4C0300A8-7148-B54F-8EA9-1EBDDAF9519A}"/>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0611421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Blank Slide (Faded Mosaic Background)</a:t>
            </a:r>
          </a:p>
        </p:txBody>
      </p:sp>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03384601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12" name="TextBox 11">
            <a:extLst>
              <a:ext uri="{FF2B5EF4-FFF2-40B4-BE49-F238E27FC236}">
                <a16:creationId xmlns:a16="http://schemas.microsoft.com/office/drawing/2014/main" id="{28367C75-B0FA-E14E-8B96-6A72197004ED}"/>
              </a:ext>
            </a:extLst>
          </p:cNvPr>
          <p:cNvSpPr txBox="1"/>
          <p:nvPr userDrawn="1"/>
        </p:nvSpPr>
        <p:spPr>
          <a:xfrm>
            <a:off x="131939" y="-853441"/>
            <a:ext cx="8801100" cy="853441"/>
          </a:xfrm>
          <a:prstGeom prst="rect">
            <a:avLst/>
          </a:prstGeom>
          <a:noFill/>
          <a:ln>
            <a:noFill/>
          </a:ln>
        </p:spPr>
        <p:txBody>
          <a:bodyPr vert="horz" wrap="square" lIns="68580" tIns="34290" rIns="68580" bIns="34290" rtlCol="0" anchor="ctr">
            <a:noAutofit/>
          </a:bodyPr>
          <a:lstStyle/>
          <a:p>
            <a:pPr algn="ctr"/>
            <a:r>
              <a:rPr lang="en-US" sz="1800" b="0" i="0" dirty="0">
                <a:solidFill>
                  <a:srgbClr val="808080"/>
                </a:solidFill>
                <a:latin typeface="Girl Scout Display Light" panose="02020003000000000000" pitchFamily="18" charset="0"/>
              </a:rPr>
              <a:t>Slide Type:</a:t>
            </a:r>
          </a:p>
          <a:p>
            <a:pPr algn="ctr"/>
            <a:r>
              <a:rPr lang="en-US" sz="1600" b="0" i="0" dirty="0">
                <a:solidFill>
                  <a:srgbClr val="808080"/>
                </a:solidFill>
                <a:latin typeface="Girl Scout Display Light" panose="02020003000000000000" pitchFamily="18" charset="0"/>
              </a:rPr>
              <a:t>Blank Slide (Faded Mosaic Background)</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7" name="TextBox 36">
            <a:extLst>
              <a:ext uri="{FF2B5EF4-FFF2-40B4-BE49-F238E27FC236}">
                <a16:creationId xmlns:a16="http://schemas.microsoft.com/office/drawing/2014/main" id="{5787C890-07DB-804A-AFB7-B2E80B9FD63C}"/>
              </a:ext>
            </a:extLst>
          </p:cNvPr>
          <p:cNvSpPr txBox="1"/>
          <p:nvPr userDrawn="1"/>
        </p:nvSpPr>
        <p:spPr>
          <a:xfrm>
            <a:off x="9144000" y="-1"/>
            <a:ext cx="2495227" cy="5712644"/>
          </a:xfrm>
          <a:prstGeom prst="rect">
            <a:avLst/>
          </a:prstGeom>
          <a:noFill/>
          <a:ln>
            <a:noFill/>
          </a:ln>
        </p:spPr>
        <p:txBody>
          <a:bodyPr vert="horz" wrap="square" lIns="68580" tIns="34290" rIns="68580" bIns="34290" rtlCol="0" anchor="t">
            <a:noAutofit/>
          </a:bodyPr>
          <a:lstStyle/>
          <a:p>
            <a:pPr algn="l"/>
            <a:r>
              <a:rPr lang="en-US" sz="1000" b="0" i="0" dirty="0">
                <a:solidFill>
                  <a:srgbClr val="808080"/>
                </a:solidFill>
                <a:latin typeface="Girl Scout Display Light" panose="02020003000000000000" pitchFamily="18" charset="0"/>
              </a:rPr>
              <a:t>Editable Slide Elements:</a:t>
            </a:r>
            <a:endParaRPr lang="en-US" sz="800" b="0" i="0" dirty="0">
              <a:solidFill>
                <a:srgbClr val="808080"/>
              </a:solidFill>
              <a:latin typeface="Girl Scout Display Light" panose="02020003000000000000" pitchFamily="18" charset="0"/>
            </a:endParaRPr>
          </a:p>
          <a:p>
            <a:pPr algn="l"/>
            <a:r>
              <a:rPr lang="en-US" sz="800" b="0" i="0" dirty="0">
                <a:solidFill>
                  <a:srgbClr val="808080"/>
                </a:solidFill>
                <a:latin typeface="Girl Scout Display Light" panose="02020003000000000000" pitchFamily="18" charset="0"/>
              </a:rPr>
              <a:t>Presentation Section Name</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Font: Girl Scout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Weight: Display Light</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Color: Black</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Size: 10 pts</a:t>
            </a:r>
          </a:p>
          <a:p>
            <a:pPr marL="194310"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Alignment</a:t>
            </a:r>
          </a:p>
          <a:p>
            <a:pPr marL="537202" lvl="1" indent="-102870" algn="l">
              <a:buFont typeface="Arial" panose="020B0604020202020204" pitchFamily="34" charset="0"/>
              <a:buChar char="•"/>
            </a:pPr>
            <a:r>
              <a:rPr lang="en-US" sz="800" b="0" i="0" dirty="0" err="1">
                <a:solidFill>
                  <a:srgbClr val="808080"/>
                </a:solidFill>
                <a:latin typeface="Girl Scout Display Light" panose="02020003000000000000" pitchFamily="18" charset="0"/>
              </a:rPr>
              <a:t>Horiz</a:t>
            </a:r>
            <a:r>
              <a:rPr lang="en-US" sz="800" b="0" i="0" dirty="0">
                <a:solidFill>
                  <a:srgbClr val="808080"/>
                </a:solidFill>
                <a:latin typeface="Girl Scout Display Light" panose="02020003000000000000" pitchFamily="18" charset="0"/>
              </a:rPr>
              <a:t>.: Left</a:t>
            </a:r>
          </a:p>
          <a:p>
            <a:pPr marL="537202" lvl="1" indent="-102870" algn="l">
              <a:buFont typeface="Arial" panose="020B0604020202020204" pitchFamily="34" charset="0"/>
              <a:buChar char="•"/>
            </a:pPr>
            <a:r>
              <a:rPr lang="en-US" sz="800" b="0" i="0" dirty="0">
                <a:solidFill>
                  <a:srgbClr val="808080"/>
                </a:solidFill>
                <a:latin typeface="Girl Scout Display Light" panose="02020003000000000000" pitchFamily="18" charset="0"/>
              </a:rPr>
              <a:t>Vert.: Top</a:t>
            </a:r>
          </a:p>
          <a:p>
            <a:pPr marL="434332" lvl="1" indent="0" algn="l">
              <a:buFont typeface="Arial" panose="020B0604020202020204" pitchFamily="34" charset="0"/>
              <a:buNone/>
            </a:pPr>
            <a:endParaRPr lang="en-US" sz="800" b="0" i="0" dirty="0">
              <a:solidFill>
                <a:srgbClr val="808080"/>
              </a:solidFill>
              <a:latin typeface="Girl Scout Display Light" panose="02020003000000000000" pitchFamily="18" charset="0"/>
            </a:endParaRPr>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78960558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4" name="TextBox 3">
            <a:extLst>
              <a:ext uri="{FF2B5EF4-FFF2-40B4-BE49-F238E27FC236}">
                <a16:creationId xmlns:a16="http://schemas.microsoft.com/office/drawing/2014/main" id="{6B21471B-E266-9D42-B85E-45D0FAD1350B}"/>
              </a:ext>
            </a:extLst>
          </p:cNvPr>
          <p:cNvSpPr txBox="1"/>
          <p:nvPr userDrawn="1"/>
        </p:nvSpPr>
        <p:spPr>
          <a:xfrm>
            <a:off x="4064924" y="5234943"/>
            <a:ext cx="1130531" cy="180802"/>
          </a:xfrm>
          <a:prstGeom prst="rect">
            <a:avLst/>
          </a:prstGeom>
          <a:noFill/>
          <a:ln>
            <a:noFill/>
          </a:ln>
        </p:spPr>
        <p:txBody>
          <a:bodyPr vert="horz" wrap="square" lIns="91440" tIns="45720" rIns="91440" bIns="45720" rtlCol="0" anchor="ctr">
            <a:noAutofit/>
          </a:bodyPr>
          <a:lstStyle/>
          <a:p>
            <a:pPr algn="ctr"/>
            <a:r>
              <a:rPr lang="en-US" sz="800" b="0" i="0" dirty="0">
                <a:solidFill>
                  <a:schemeClr val="bg2"/>
                </a:solidFill>
                <a:latin typeface="Girl Scout Text Book" panose="02020003000000000000" pitchFamily="18" charset="0"/>
              </a:rPr>
              <a:t>5/27/21 Update</a:t>
            </a:r>
          </a:p>
        </p:txBody>
      </p:sp>
    </p:spTree>
    <p:extLst>
      <p:ext uri="{BB962C8B-B14F-4D97-AF65-F5344CB8AC3E}">
        <p14:creationId xmlns:p14="http://schemas.microsoft.com/office/powerpoint/2010/main" val="1008162470"/>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90" r:id="rId3"/>
    <p:sldLayoutId id="2147483893" r:id="rId4"/>
    <p:sldLayoutId id="2147483774" r:id="rId5"/>
    <p:sldLayoutId id="2147483832" r:id="rId6"/>
    <p:sldLayoutId id="2147483742" r:id="rId7"/>
    <p:sldLayoutId id="2147483807" r:id="rId8"/>
    <p:sldLayoutId id="2147483894" r:id="rId9"/>
    <p:sldLayoutId id="2147483795" r:id="rId10"/>
    <p:sldLayoutId id="2147483770" r:id="rId11"/>
    <p:sldLayoutId id="2147483762" r:id="rId12"/>
    <p:sldLayoutId id="2147483761" r:id="rId13"/>
    <p:sldLayoutId id="2147483760" r:id="rId14"/>
    <p:sldLayoutId id="2147483732" r:id="rId15"/>
    <p:sldLayoutId id="2147483769" r:id="rId16"/>
    <p:sldLayoutId id="2147483699" r:id="rId17"/>
    <p:sldLayoutId id="2147483854" r:id="rId18"/>
    <p:sldLayoutId id="2147483693" r:id="rId19"/>
    <p:sldLayoutId id="2147483853" r:id="rId20"/>
    <p:sldLayoutId id="2147483702" r:id="rId21"/>
    <p:sldLayoutId id="2147483856" r:id="rId22"/>
    <p:sldLayoutId id="2147483710" r:id="rId23"/>
    <p:sldLayoutId id="2147483859" r:id="rId24"/>
    <p:sldLayoutId id="2147483692" r:id="rId25"/>
    <p:sldLayoutId id="2147483706" r:id="rId26"/>
    <p:sldLayoutId id="2147483698" r:id="rId27"/>
    <p:sldLayoutId id="2147483757" r:id="rId28"/>
    <p:sldLayoutId id="2147483758" r:id="rId29"/>
    <p:sldLayoutId id="2147483833" r:id="rId30"/>
    <p:sldLayoutId id="2147483845" r:id="rId31"/>
    <p:sldLayoutId id="2147483846" r:id="rId32"/>
    <p:sldLayoutId id="2147483849" r:id="rId33"/>
    <p:sldLayoutId id="2147483771" r:id="rId34"/>
    <p:sldLayoutId id="2147483668" r:id="rId35"/>
    <p:sldLayoutId id="2147483713" r:id="rId36"/>
    <p:sldLayoutId id="2147483811" r:id="rId37"/>
    <p:sldLayoutId id="2147483812" r:id="rId38"/>
    <p:sldLayoutId id="2147483717" r:id="rId39"/>
    <p:sldLayoutId id="2147483663" r:id="rId40"/>
    <p:sldLayoutId id="2147483718" r:id="rId41"/>
    <p:sldLayoutId id="2147483722" r:id="rId42"/>
    <p:sldLayoutId id="2147483772" r:id="rId43"/>
    <p:sldLayoutId id="2147483802" r:id="rId44"/>
    <p:sldLayoutId id="2147483791" r:id="rId45"/>
    <p:sldLayoutId id="2147483805" r:id="rId46"/>
    <p:sldLayoutId id="2147483819" r:id="rId47"/>
    <p:sldLayoutId id="2147483806" r:id="rId48"/>
    <p:sldLayoutId id="2147483793" r:id="rId49"/>
    <p:sldLayoutId id="2147483724" r:id="rId50"/>
    <p:sldLayoutId id="2147483865" r:id="rId51"/>
    <p:sldLayoutId id="2147483782" r:id="rId52"/>
    <p:sldLayoutId id="2147483826" r:id="rId53"/>
    <p:sldLayoutId id="2147483723" r:id="rId54"/>
    <p:sldLayoutId id="2147483866" r:id="rId55"/>
    <p:sldLayoutId id="2147483781" r:id="rId56"/>
    <p:sldLayoutId id="2147483825" r:id="rId57"/>
    <p:sldLayoutId id="2147483736" r:id="rId58"/>
    <p:sldLayoutId id="2147483737" r:id="rId59"/>
    <p:sldLayoutId id="2147483734" r:id="rId60"/>
    <p:sldLayoutId id="2147483738" r:id="rId61"/>
    <p:sldLayoutId id="2147483750" r:id="rId62"/>
    <p:sldLayoutId id="2147483749" r:id="rId63"/>
    <p:sldLayoutId id="2147483753" r:id="rId64"/>
    <p:sldLayoutId id="2147483756" r:id="rId65"/>
    <p:sldLayoutId id="2147483883" r:id="rId66"/>
    <p:sldLayoutId id="2147483884" r:id="rId67"/>
    <p:sldLayoutId id="2147483885" r:id="rId68"/>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hyperlink" Target="https://www.gsnetx.org/content/dam/NE_Texas/documents/Diversity_and_Inclusion_Patch_Requirements.pdf" TargetMode="External"/><Relationship Id="rId2" Type="http://schemas.openxmlformats.org/officeDocument/2006/relationships/notesSlide" Target="../notesSlides/notesSlide16.xml"/><Relationship Id="rId1" Type="http://schemas.openxmlformats.org/officeDocument/2006/relationships/slideLayout" Target="../slideLayouts/slideLayout60.xml"/><Relationship Id="rId5" Type="http://schemas.openxmlformats.org/officeDocument/2006/relationships/image" Target="../media/image109.png"/><Relationship Id="rId4" Type="http://schemas.openxmlformats.org/officeDocument/2006/relationships/image" Target="../media/image10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64.xml"/><Relationship Id="rId4" Type="http://schemas.openxmlformats.org/officeDocument/2006/relationships/image" Target="../media/image110.jpeg"/></Relationships>
</file>

<file path=ppt/slides/_rels/slide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03.jpg"/><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EFDA24-ECE1-324E-96CF-F2A3E0037A40}"/>
              </a:ext>
            </a:extLst>
          </p:cNvPr>
          <p:cNvSpPr>
            <a:spLocks noGrp="1"/>
          </p:cNvSpPr>
          <p:nvPr>
            <p:ph type="title"/>
          </p:nvPr>
        </p:nvSpPr>
        <p:spPr>
          <a:xfrm>
            <a:off x="180326" y="2254597"/>
            <a:ext cx="4229100" cy="1138793"/>
          </a:xfrm>
        </p:spPr>
        <p:txBody>
          <a:bodyPr/>
          <a:lstStyle/>
          <a:p>
            <a:br>
              <a:rPr lang="en-US" dirty="0"/>
            </a:br>
            <a:br>
              <a:rPr lang="en-US" dirty="0"/>
            </a:br>
            <a:r>
              <a:rPr lang="en-US" dirty="0"/>
              <a:t>FEBRUARY 2022</a:t>
            </a:r>
            <a:br>
              <a:rPr lang="en-US" dirty="0"/>
            </a:br>
            <a:r>
              <a:rPr lang="en-US" dirty="0"/>
              <a:t>Monthly Virtual </a:t>
            </a:r>
            <a:br>
              <a:rPr lang="en-US" dirty="0"/>
            </a:br>
            <a:r>
              <a:rPr lang="en-US" dirty="0"/>
              <a:t>New Leader Meeting</a:t>
            </a:r>
          </a:p>
        </p:txBody>
      </p:sp>
      <p:sp>
        <p:nvSpPr>
          <p:cNvPr id="10" name="Text Placeholder 9">
            <a:extLst>
              <a:ext uri="{FF2B5EF4-FFF2-40B4-BE49-F238E27FC236}">
                <a16:creationId xmlns:a16="http://schemas.microsoft.com/office/drawing/2014/main" id="{297C4D5B-9626-2E4F-9E17-F95046DF533F}"/>
              </a:ext>
            </a:extLst>
          </p:cNvPr>
          <p:cNvSpPr>
            <a:spLocks noGrp="1"/>
          </p:cNvSpPr>
          <p:nvPr>
            <p:ph type="body" sz="quarter" idx="15"/>
          </p:nvPr>
        </p:nvSpPr>
        <p:spPr>
          <a:xfrm>
            <a:off x="180326" y="3608232"/>
            <a:ext cx="4229100" cy="806147"/>
          </a:xfrm>
        </p:spPr>
        <p:txBody>
          <a:bodyPr/>
          <a:lstStyle/>
          <a:p>
            <a:r>
              <a:rPr lang="en-US" dirty="0"/>
              <a:t> </a:t>
            </a:r>
            <a:r>
              <a:rPr lang="en-US" sz="1200" dirty="0"/>
              <a:t>Welcome to your monthly leader meeting!</a:t>
            </a:r>
          </a:p>
          <a:p>
            <a:r>
              <a:rPr lang="en-US" sz="1200" dirty="0"/>
              <a:t>We will get started shortly.</a:t>
            </a:r>
          </a:p>
          <a:p>
            <a:endParaRPr lang="en-US" sz="1200" dirty="0"/>
          </a:p>
          <a:p>
            <a:r>
              <a:rPr lang="en-US" sz="1200" dirty="0"/>
              <a:t>Please let us know you are here by adding your full name and troop number in the chat box.</a:t>
            </a:r>
          </a:p>
        </p:txBody>
      </p:sp>
      <p:sp>
        <p:nvSpPr>
          <p:cNvPr id="18" name="TextBox 17">
            <a:extLst>
              <a:ext uri="{FF2B5EF4-FFF2-40B4-BE49-F238E27FC236}">
                <a16:creationId xmlns:a16="http://schemas.microsoft.com/office/drawing/2014/main" id="{52F216C9-4413-634F-9720-729BC79F0798}"/>
              </a:ext>
            </a:extLst>
          </p:cNvPr>
          <p:cNvSpPr txBox="1"/>
          <p:nvPr/>
        </p:nvSpPr>
        <p:spPr>
          <a:xfrm>
            <a:off x="-136634" y="1576552"/>
            <a:ext cx="0" cy="0"/>
          </a:xfrm>
          <a:prstGeom prst="rect">
            <a:avLst/>
          </a:prstGeom>
          <a:noFill/>
          <a:ln>
            <a:noFill/>
          </a:ln>
        </p:spPr>
        <p:txBody>
          <a:bodyPr vert="horz" wrap="none" lIns="91440" tIns="45720" rIns="91440" bIns="45720" rtlCol="0" anchor="ctr">
            <a:noAutofit/>
          </a:bodyPr>
          <a:lstStyle/>
          <a:p>
            <a:pPr algn="l"/>
            <a:endParaRPr lang="en-US" dirty="0"/>
          </a:p>
        </p:txBody>
      </p:sp>
      <p:sp>
        <p:nvSpPr>
          <p:cNvPr id="15" name="Footer Placeholder 14">
            <a:extLst>
              <a:ext uri="{FF2B5EF4-FFF2-40B4-BE49-F238E27FC236}">
                <a16:creationId xmlns:a16="http://schemas.microsoft.com/office/drawing/2014/main" id="{F3C89FB3-38B9-0D4B-A535-BB31FE92C337}"/>
              </a:ext>
            </a:extLst>
          </p:cNvPr>
          <p:cNvSpPr>
            <a:spLocks noGrp="1"/>
          </p:cNvSpPr>
          <p:nvPr>
            <p:ph type="ftr" sz="quarter" idx="11"/>
          </p:nvPr>
        </p:nvSpPr>
        <p:spPr/>
        <p:txBody>
          <a:bodyPr/>
          <a:lstStyle/>
          <a:p>
            <a:r>
              <a:rPr lang="en-US"/>
              <a:t>©2021 Girl Scouts of the USA. All Rights Reserved.  Not for public distribution.</a:t>
            </a:r>
          </a:p>
        </p:txBody>
      </p:sp>
      <p:pic>
        <p:nvPicPr>
          <p:cNvPr id="9" name="Graphic 20">
            <a:extLst>
              <a:ext uri="{FF2B5EF4-FFF2-40B4-BE49-F238E27FC236}">
                <a16:creationId xmlns:a16="http://schemas.microsoft.com/office/drawing/2014/main" id="{72CD3B2C-3EC9-4449-85B9-E31D9E83CDEA}"/>
              </a:ext>
            </a:extLst>
          </p:cNvPr>
          <p:cNvPicPr>
            <a:picLocks noChangeAspect="1"/>
          </p:cNvPicPr>
          <p:nvPr/>
        </p:nvPicPr>
        <p:blipFill rotWithShape="1">
          <a:blip r:embed="rId3"/>
          <a:srcRect r="10078" b="27673"/>
          <a:stretch/>
        </p:blipFill>
        <p:spPr>
          <a:xfrm>
            <a:off x="500168" y="94656"/>
            <a:ext cx="3617876" cy="1616660"/>
          </a:xfrm>
          <a:prstGeom prst="rect">
            <a:avLst/>
          </a:prstGeom>
        </p:spPr>
      </p:pic>
      <p:pic>
        <p:nvPicPr>
          <p:cNvPr id="2052" name="Picture 4">
            <a:extLst>
              <a:ext uri="{FF2B5EF4-FFF2-40B4-BE49-F238E27FC236}">
                <a16:creationId xmlns:a16="http://schemas.microsoft.com/office/drawing/2014/main" id="{6E35F8AD-2075-47F9-877E-44CEC0399BB9}"/>
              </a:ext>
            </a:extLst>
          </p:cNvPr>
          <p:cNvPicPr>
            <a:picLocks noGrp="1" noChangeAspect="1" noChangeArrowheads="1"/>
          </p:cNvPicPr>
          <p:nvPr>
            <p:ph type="pic" sz="quarter" idx="21"/>
          </p:nvPr>
        </p:nvPicPr>
        <p:blipFill>
          <a:blip r:embed="rId4">
            <a:extLst>
              <a:ext uri="{28A0092B-C50C-407E-A947-70E740481C1C}">
                <a14:useLocalDpi xmlns:a14="http://schemas.microsoft.com/office/drawing/2010/main" val="0"/>
              </a:ext>
            </a:extLst>
          </a:blip>
          <a:srcRect l="20756" r="20756"/>
          <a:stretch>
            <a:fillRect/>
          </a:stretch>
        </p:blipFill>
        <p:spPr bwMode="auto">
          <a:xfrm>
            <a:off x="4730750" y="171450"/>
            <a:ext cx="4222750" cy="481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5691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E3CDC-E26B-40A1-8545-11BFF608D931}"/>
              </a:ext>
            </a:extLst>
          </p:cNvPr>
          <p:cNvSpPr>
            <a:spLocks noGrp="1"/>
          </p:cNvSpPr>
          <p:nvPr>
            <p:ph type="sldNum" sz="quarter" idx="12"/>
          </p:nvPr>
        </p:nvSpPr>
        <p:spPr/>
        <p:txBody>
          <a:bodyPr/>
          <a:lstStyle/>
          <a:p>
            <a:fld id="{7691CCDB-B024-8747-B233-CAD1CBC7A901}" type="slidenum">
              <a:rPr lang="en-US" smtClean="0"/>
              <a:pPr/>
              <a:t>10</a:t>
            </a:fld>
            <a:endParaRPr lang="en-US"/>
          </a:p>
        </p:txBody>
      </p:sp>
      <p:sp>
        <p:nvSpPr>
          <p:cNvPr id="3" name="Footer Placeholder 2">
            <a:extLst>
              <a:ext uri="{FF2B5EF4-FFF2-40B4-BE49-F238E27FC236}">
                <a16:creationId xmlns:a16="http://schemas.microsoft.com/office/drawing/2014/main" id="{E9F8B7F9-59E5-43B5-81E7-3205B606290F}"/>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4" name="Title 3">
            <a:extLst>
              <a:ext uri="{FF2B5EF4-FFF2-40B4-BE49-F238E27FC236}">
                <a16:creationId xmlns:a16="http://schemas.microsoft.com/office/drawing/2014/main" id="{5D071098-60D5-4E41-816B-CA2116AE8FC8}"/>
              </a:ext>
            </a:extLst>
          </p:cNvPr>
          <p:cNvSpPr>
            <a:spLocks noGrp="1"/>
          </p:cNvSpPr>
          <p:nvPr>
            <p:ph type="title"/>
          </p:nvPr>
        </p:nvSpPr>
        <p:spPr>
          <a:xfrm>
            <a:off x="257175" y="502571"/>
            <a:ext cx="8629650" cy="4167151"/>
          </a:xfrm>
        </p:spPr>
        <p:txBody>
          <a:bodyPr/>
          <a:lstStyle/>
          <a:p>
            <a:r>
              <a:rPr lang="en-US" sz="4000" b="1" dirty="0"/>
              <a:t>GIRL SCOUT JOURNEYS</a:t>
            </a:r>
            <a:br>
              <a:rPr lang="en-US" sz="4000" b="1" dirty="0"/>
            </a:br>
            <a:r>
              <a:rPr lang="en-US" sz="1600" dirty="0" err="1"/>
              <a:t>Journeys</a:t>
            </a:r>
            <a:r>
              <a:rPr lang="en-US" sz="1600" dirty="0"/>
              <a:t> are multi-part experiences that in which girls dig deeper into their </a:t>
            </a:r>
            <a:br>
              <a:rPr lang="en-US" sz="1600" dirty="0"/>
            </a:br>
            <a:r>
              <a:rPr lang="en-US" sz="1600" dirty="0"/>
              <a:t>interests and use the skills they gain along the way to make a difference in their community.</a:t>
            </a:r>
            <a:br>
              <a:rPr lang="en-US" sz="4000" b="1" dirty="0"/>
            </a:br>
            <a:br>
              <a:rPr lang="en-US" dirty="0"/>
            </a:br>
            <a:r>
              <a:rPr lang="en-US" b="1" dirty="0"/>
              <a:t>Journey in a Day Events</a:t>
            </a:r>
            <a:br>
              <a:rPr lang="en-US" b="1" dirty="0"/>
            </a:br>
            <a:br>
              <a:rPr lang="en-US" dirty="0"/>
            </a:br>
            <a:r>
              <a:rPr lang="en-US" sz="1600" dirty="0"/>
              <a:t>Think like a Citizen Scientist</a:t>
            </a:r>
            <a:br>
              <a:rPr lang="en-US" sz="1600" dirty="0"/>
            </a:br>
            <a:r>
              <a:rPr lang="en-US" sz="1600" dirty="0"/>
              <a:t>Think Like an Engineer</a:t>
            </a:r>
            <a:br>
              <a:rPr lang="en-US" sz="1600" dirty="0"/>
            </a:br>
            <a:r>
              <a:rPr lang="en-US" sz="1600" dirty="0"/>
              <a:t>Robotics Trio</a:t>
            </a:r>
            <a:br>
              <a:rPr lang="en-US" sz="1600" dirty="0"/>
            </a:br>
            <a:r>
              <a:rPr lang="en-US" sz="1600" dirty="0"/>
              <a:t>Sow What</a:t>
            </a:r>
            <a:br>
              <a:rPr lang="en-US" sz="1600" dirty="0"/>
            </a:br>
            <a:r>
              <a:rPr lang="en-US" sz="1600" dirty="0"/>
              <a:t>Think Like a Programmer</a:t>
            </a:r>
            <a:br>
              <a:rPr lang="en-US" sz="1600" dirty="0"/>
            </a:br>
            <a:br>
              <a:rPr lang="en-US" dirty="0"/>
            </a:br>
            <a:r>
              <a:rPr lang="en-US" dirty="0"/>
              <a:t>www.gsnetx.org/events</a:t>
            </a:r>
          </a:p>
        </p:txBody>
      </p:sp>
    </p:spTree>
    <p:extLst>
      <p:ext uri="{BB962C8B-B14F-4D97-AF65-F5344CB8AC3E}">
        <p14:creationId xmlns:p14="http://schemas.microsoft.com/office/powerpoint/2010/main" val="125445256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00CCCD-FE3A-43DE-9053-633038F75F23}"/>
              </a:ext>
            </a:extLst>
          </p:cNvPr>
          <p:cNvSpPr>
            <a:spLocks noGrp="1"/>
          </p:cNvSpPr>
          <p:nvPr>
            <p:ph type="sldNum" sz="quarter" idx="12"/>
          </p:nvPr>
        </p:nvSpPr>
        <p:spPr/>
        <p:txBody>
          <a:bodyPr/>
          <a:lstStyle/>
          <a:p>
            <a:fld id="{7691CCDB-B024-8747-B233-CAD1CBC7A901}" type="slidenum">
              <a:rPr lang="en-US" smtClean="0"/>
              <a:pPr/>
              <a:t>11</a:t>
            </a:fld>
            <a:endParaRPr lang="en-US"/>
          </a:p>
        </p:txBody>
      </p:sp>
      <p:sp>
        <p:nvSpPr>
          <p:cNvPr id="3" name="Footer Placeholder 2">
            <a:extLst>
              <a:ext uri="{FF2B5EF4-FFF2-40B4-BE49-F238E27FC236}">
                <a16:creationId xmlns:a16="http://schemas.microsoft.com/office/drawing/2014/main" id="{032C0A7E-A121-4907-A361-C74C42CA308C}"/>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5" name="TextBox 4">
            <a:extLst>
              <a:ext uri="{FF2B5EF4-FFF2-40B4-BE49-F238E27FC236}">
                <a16:creationId xmlns:a16="http://schemas.microsoft.com/office/drawing/2014/main" id="{806FE579-3098-450F-9083-CBE96D078B7B}"/>
              </a:ext>
            </a:extLst>
          </p:cNvPr>
          <p:cNvSpPr txBox="1"/>
          <p:nvPr/>
        </p:nvSpPr>
        <p:spPr>
          <a:xfrm>
            <a:off x="362968" y="244306"/>
            <a:ext cx="3734382" cy="4509178"/>
          </a:xfrm>
          <a:prstGeom prst="rect">
            <a:avLst/>
          </a:prstGeom>
          <a:noFill/>
          <a:ln>
            <a:noFill/>
          </a:ln>
        </p:spPr>
        <p:txBody>
          <a:bodyPr vert="horz" wrap="none" lIns="91440" tIns="45720" rIns="91440" bIns="45720" rtlCol="0" anchor="ctr">
            <a:noAutofit/>
          </a:bodyPr>
          <a:lstStyle/>
          <a:p>
            <a:pPr algn="l"/>
            <a:r>
              <a:rPr lang="en-US" dirty="0"/>
              <a:t>What a great way to get your first summer</a:t>
            </a:r>
          </a:p>
          <a:p>
            <a:pPr algn="l"/>
            <a:r>
              <a:rPr lang="en-US" dirty="0"/>
              <a:t> camp experience and make new friends!</a:t>
            </a:r>
          </a:p>
          <a:p>
            <a:pPr algn="l"/>
            <a:endParaRPr lang="en-US" dirty="0"/>
          </a:p>
          <a:p>
            <a:pPr algn="l"/>
            <a:r>
              <a:rPr lang="en-US" dirty="0"/>
              <a:t>Day &amp; Twilight camps are hosted by </a:t>
            </a:r>
          </a:p>
          <a:p>
            <a:pPr algn="l"/>
            <a:r>
              <a:rPr lang="en-US" dirty="0"/>
              <a:t>Volunteers like you!  Volunteers are always</a:t>
            </a:r>
          </a:p>
          <a:p>
            <a:pPr algn="l"/>
            <a:r>
              <a:rPr lang="en-US" dirty="0"/>
              <a:t>Needed!  </a:t>
            </a:r>
          </a:p>
          <a:p>
            <a:pPr algn="l"/>
            <a:endParaRPr lang="en-US" dirty="0"/>
          </a:p>
          <a:p>
            <a:pPr algn="l"/>
            <a:r>
              <a:rPr lang="en-US" dirty="0"/>
              <a:t>Volunteers will receive a ½ price ($30) rebate</a:t>
            </a:r>
          </a:p>
          <a:p>
            <a:pPr algn="l"/>
            <a:r>
              <a:rPr lang="en-US" dirty="0"/>
              <a:t> for either themselves or their camper.</a:t>
            </a:r>
          </a:p>
          <a:p>
            <a:pPr algn="l"/>
            <a:endParaRPr lang="en-US" dirty="0"/>
          </a:p>
          <a:p>
            <a:pPr algn="l"/>
            <a:r>
              <a:rPr lang="en-US" dirty="0"/>
              <a:t>Girls can usually pick one friend to be in</a:t>
            </a:r>
          </a:p>
          <a:p>
            <a:pPr algn="l"/>
            <a:r>
              <a:rPr lang="en-US" dirty="0"/>
              <a:t>the same unit.  </a:t>
            </a:r>
          </a:p>
          <a:p>
            <a:pPr algn="l"/>
            <a:endParaRPr lang="en-US" dirty="0"/>
          </a:p>
          <a:p>
            <a:pPr algn="l"/>
            <a:r>
              <a:rPr lang="en-US" dirty="0"/>
              <a:t>Registration is open in  </a:t>
            </a:r>
            <a:r>
              <a:rPr lang="en-US" dirty="0" err="1"/>
              <a:t>CampDoc</a:t>
            </a:r>
            <a:endParaRPr lang="en-US" dirty="0"/>
          </a:p>
          <a:p>
            <a:pPr algn="l"/>
            <a:endParaRPr lang="en-US" dirty="0"/>
          </a:p>
          <a:p>
            <a:pPr algn="l"/>
            <a:r>
              <a:rPr lang="en-US" b="1" dirty="0" err="1"/>
              <a:t>Firewheel</a:t>
            </a:r>
            <a:r>
              <a:rPr lang="en-US" b="1" dirty="0"/>
              <a:t> Twilight Camp </a:t>
            </a:r>
            <a:r>
              <a:rPr lang="en-US" dirty="0"/>
              <a:t>is especially in </a:t>
            </a:r>
          </a:p>
          <a:p>
            <a:pPr algn="l"/>
            <a:r>
              <a:rPr lang="en-US" dirty="0"/>
              <a:t>need of Unit Leaders.</a:t>
            </a:r>
          </a:p>
          <a:p>
            <a:pPr algn="l"/>
            <a:endParaRPr lang="en-US" dirty="0"/>
          </a:p>
          <a:p>
            <a:pPr algn="l"/>
            <a:r>
              <a:rPr lang="en-US" dirty="0"/>
              <a:t>For more information </a:t>
            </a:r>
          </a:p>
          <a:p>
            <a:pPr algn="l"/>
            <a:r>
              <a:rPr lang="en-US" dirty="0"/>
              <a:t>contact programs@gsnetx.org</a:t>
            </a:r>
          </a:p>
        </p:txBody>
      </p:sp>
      <p:pic>
        <p:nvPicPr>
          <p:cNvPr id="7" name="Picture 6">
            <a:extLst>
              <a:ext uri="{FF2B5EF4-FFF2-40B4-BE49-F238E27FC236}">
                <a16:creationId xmlns:a16="http://schemas.microsoft.com/office/drawing/2014/main" id="{2C86D38F-0E61-421F-984F-712AC0E13A79}"/>
              </a:ext>
            </a:extLst>
          </p:cNvPr>
          <p:cNvPicPr>
            <a:picLocks noChangeAspect="1"/>
          </p:cNvPicPr>
          <p:nvPr/>
        </p:nvPicPr>
        <p:blipFill>
          <a:blip r:embed="rId3"/>
          <a:stretch>
            <a:fillRect/>
          </a:stretch>
        </p:blipFill>
        <p:spPr>
          <a:xfrm>
            <a:off x="4271289" y="205479"/>
            <a:ext cx="4618179" cy="4766572"/>
          </a:xfrm>
          <a:prstGeom prst="rect">
            <a:avLst/>
          </a:prstGeom>
        </p:spPr>
      </p:pic>
    </p:spTree>
    <p:extLst>
      <p:ext uri="{BB962C8B-B14F-4D97-AF65-F5344CB8AC3E}">
        <p14:creationId xmlns:p14="http://schemas.microsoft.com/office/powerpoint/2010/main" val="349078844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6B78A1-7279-471C-9B78-75BA5FA90DD9}"/>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3" name="Title 2">
            <a:extLst>
              <a:ext uri="{FF2B5EF4-FFF2-40B4-BE49-F238E27FC236}">
                <a16:creationId xmlns:a16="http://schemas.microsoft.com/office/drawing/2014/main" id="{D8E8D9C4-3BA9-453B-B2B5-6A033A50B78B}"/>
              </a:ext>
            </a:extLst>
          </p:cNvPr>
          <p:cNvSpPr>
            <a:spLocks noGrp="1"/>
          </p:cNvSpPr>
          <p:nvPr>
            <p:ph type="title"/>
          </p:nvPr>
        </p:nvSpPr>
        <p:spPr>
          <a:xfrm>
            <a:off x="162770" y="685802"/>
            <a:ext cx="4237781" cy="1080177"/>
          </a:xfrm>
        </p:spPr>
        <p:txBody>
          <a:bodyPr/>
          <a:lstStyle/>
          <a:p>
            <a:r>
              <a:rPr lang="en-US" b="1" dirty="0"/>
              <a:t>WHAT IS EARLY BIRD?</a:t>
            </a:r>
            <a:br>
              <a:rPr lang="en-US" dirty="0"/>
            </a:br>
            <a:endParaRPr lang="en-US" dirty="0"/>
          </a:p>
        </p:txBody>
      </p:sp>
      <p:sp>
        <p:nvSpPr>
          <p:cNvPr id="4" name="Text Placeholder 3">
            <a:extLst>
              <a:ext uri="{FF2B5EF4-FFF2-40B4-BE49-F238E27FC236}">
                <a16:creationId xmlns:a16="http://schemas.microsoft.com/office/drawing/2014/main" id="{E6C79189-A24D-4A14-B938-DD2795F47C6B}"/>
              </a:ext>
            </a:extLst>
          </p:cNvPr>
          <p:cNvSpPr>
            <a:spLocks noGrp="1"/>
          </p:cNvSpPr>
          <p:nvPr>
            <p:ph type="body" sz="quarter" idx="15"/>
          </p:nvPr>
        </p:nvSpPr>
        <p:spPr>
          <a:xfrm>
            <a:off x="162770" y="1472812"/>
            <a:ext cx="4229100" cy="3413514"/>
          </a:xfrm>
        </p:spPr>
        <p:txBody>
          <a:bodyPr/>
          <a:lstStyle/>
          <a:p>
            <a:endParaRPr lang="en-US" dirty="0"/>
          </a:p>
          <a:p>
            <a:r>
              <a:rPr lang="en-US" dirty="0"/>
              <a:t>Begins April 1</a:t>
            </a:r>
            <a:r>
              <a:rPr lang="en-US" baseline="30000" dirty="0"/>
              <a:t>st</a:t>
            </a:r>
            <a:endParaRPr lang="en-US" dirty="0"/>
          </a:p>
          <a:p>
            <a:endParaRPr lang="en-US" dirty="0"/>
          </a:p>
          <a:p>
            <a:r>
              <a:rPr lang="en-US" dirty="0"/>
              <a:t>Girls will earn cool prizes and gear!</a:t>
            </a:r>
          </a:p>
          <a:p>
            <a:endParaRPr lang="en-US" dirty="0"/>
          </a:p>
          <a:p>
            <a:r>
              <a:rPr lang="en-US" dirty="0"/>
              <a:t>It’s also a great time to add new members to  your troop with a specially priced membership package.</a:t>
            </a:r>
          </a:p>
          <a:p>
            <a:endParaRPr lang="en-US" dirty="0"/>
          </a:p>
          <a:p>
            <a:r>
              <a:rPr lang="en-US" b="1" dirty="0"/>
              <a:t>Special Early Bird Events</a:t>
            </a:r>
          </a:p>
          <a:p>
            <a:endParaRPr lang="en-US" b="1" dirty="0"/>
          </a:p>
          <a:p>
            <a:r>
              <a:rPr lang="en-US" b="1" dirty="0"/>
              <a:t>Camp S’more at Camp Bette Perot</a:t>
            </a:r>
          </a:p>
          <a:p>
            <a:r>
              <a:rPr lang="en-US" b="1" dirty="0"/>
              <a:t>May 21</a:t>
            </a:r>
            <a:r>
              <a:rPr lang="en-US" b="1" baseline="30000" dirty="0"/>
              <a:t>st</a:t>
            </a:r>
            <a:r>
              <a:rPr lang="en-US" b="1" dirty="0"/>
              <a:t> or 22</a:t>
            </a:r>
            <a:r>
              <a:rPr lang="en-US" b="1" baseline="30000" dirty="0"/>
              <a:t>nd</a:t>
            </a:r>
            <a:endParaRPr lang="en-US" b="1" dirty="0"/>
          </a:p>
          <a:p>
            <a:endParaRPr lang="en-US" b="1" dirty="0"/>
          </a:p>
          <a:p>
            <a:r>
              <a:rPr lang="en-US" b="1" dirty="0"/>
              <a:t>Mall Madness</a:t>
            </a:r>
          </a:p>
          <a:p>
            <a:r>
              <a:rPr lang="en-US" b="1" dirty="0"/>
              <a:t>June 25-26th</a:t>
            </a:r>
          </a:p>
        </p:txBody>
      </p:sp>
      <p:sp>
        <p:nvSpPr>
          <p:cNvPr id="5" name="Slide Number Placeholder 4">
            <a:extLst>
              <a:ext uri="{FF2B5EF4-FFF2-40B4-BE49-F238E27FC236}">
                <a16:creationId xmlns:a16="http://schemas.microsoft.com/office/drawing/2014/main" id="{78AB6383-8DF9-438B-B67C-23A046F979A4}"/>
              </a:ext>
            </a:extLst>
          </p:cNvPr>
          <p:cNvSpPr>
            <a:spLocks noGrp="1"/>
          </p:cNvSpPr>
          <p:nvPr>
            <p:ph type="sldNum" sz="quarter" idx="12"/>
          </p:nvPr>
        </p:nvSpPr>
        <p:spPr/>
        <p:txBody>
          <a:bodyPr/>
          <a:lstStyle/>
          <a:p>
            <a:fld id="{7691CCDB-B024-8747-B233-CAD1CBC7A901}" type="slidenum">
              <a:rPr lang="en-US" smtClean="0"/>
              <a:pPr/>
              <a:t>12</a:t>
            </a:fld>
            <a:endParaRPr lang="en-US"/>
          </a:p>
        </p:txBody>
      </p:sp>
    </p:spTree>
    <p:extLst>
      <p:ext uri="{BB962C8B-B14F-4D97-AF65-F5344CB8AC3E}">
        <p14:creationId xmlns:p14="http://schemas.microsoft.com/office/powerpoint/2010/main" val="263254882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B33F4-7881-475B-8BC3-443261154155}"/>
              </a:ext>
            </a:extLst>
          </p:cNvPr>
          <p:cNvSpPr>
            <a:spLocks noGrp="1"/>
          </p:cNvSpPr>
          <p:nvPr>
            <p:ph type="title"/>
          </p:nvPr>
        </p:nvSpPr>
        <p:spPr>
          <a:xfrm>
            <a:off x="162770" y="376929"/>
            <a:ext cx="4237781" cy="628214"/>
          </a:xfrm>
        </p:spPr>
        <p:txBody>
          <a:bodyPr/>
          <a:lstStyle/>
          <a:p>
            <a:r>
              <a:rPr lang="en-US" dirty="0"/>
              <a:t>The Service Unit Team</a:t>
            </a:r>
          </a:p>
        </p:txBody>
      </p:sp>
      <p:sp>
        <p:nvSpPr>
          <p:cNvPr id="3" name="Text Placeholder 2">
            <a:extLst>
              <a:ext uri="{FF2B5EF4-FFF2-40B4-BE49-F238E27FC236}">
                <a16:creationId xmlns:a16="http://schemas.microsoft.com/office/drawing/2014/main" id="{52A5DEA5-BDFB-483E-9580-D052387B0D9B}"/>
              </a:ext>
            </a:extLst>
          </p:cNvPr>
          <p:cNvSpPr>
            <a:spLocks noGrp="1"/>
          </p:cNvSpPr>
          <p:nvPr>
            <p:ph type="body" sz="quarter" idx="15"/>
          </p:nvPr>
        </p:nvSpPr>
        <p:spPr>
          <a:xfrm>
            <a:off x="171451" y="1170329"/>
            <a:ext cx="4229100" cy="2990779"/>
          </a:xfrm>
        </p:spPr>
        <p:txBody>
          <a:bodyPr/>
          <a:lstStyle/>
          <a:p>
            <a:r>
              <a:rPr lang="en-US" dirty="0"/>
              <a:t>Each spring service unit volunteers are recruited to serve as the administrative team for the troop leaders and families in their area.</a:t>
            </a:r>
          </a:p>
          <a:p>
            <a:endParaRPr lang="en-US" dirty="0"/>
          </a:p>
          <a:p>
            <a:pPr marL="285750" indent="-285750">
              <a:buFont typeface="Arial" panose="020B0604020202020204" pitchFamily="34" charset="0"/>
              <a:buChar char="•"/>
            </a:pPr>
            <a:r>
              <a:rPr lang="en-US" dirty="0"/>
              <a:t>Make new friends</a:t>
            </a:r>
          </a:p>
          <a:p>
            <a:endParaRPr lang="en-US" dirty="0"/>
          </a:p>
          <a:p>
            <a:pPr marL="285750" indent="-285750">
              <a:buFont typeface="Arial" panose="020B0604020202020204" pitchFamily="34" charset="0"/>
              <a:buChar char="•"/>
            </a:pPr>
            <a:r>
              <a:rPr lang="en-US" dirty="0"/>
              <a:t>Shape the activities and opportunities for girls in your area</a:t>
            </a:r>
          </a:p>
          <a:p>
            <a:endParaRPr lang="en-US" dirty="0"/>
          </a:p>
          <a:p>
            <a:r>
              <a:rPr lang="en-US" dirty="0"/>
              <a:t>If you are interested in joining the team or want more information, contact your SU manager </a:t>
            </a:r>
          </a:p>
          <a:p>
            <a:r>
              <a:rPr lang="en-US" dirty="0"/>
              <a:t>or let us know </a:t>
            </a:r>
          </a:p>
          <a:p>
            <a:r>
              <a:rPr lang="en-US" dirty="0"/>
              <a:t>@</a:t>
            </a:r>
          </a:p>
          <a:p>
            <a:r>
              <a:rPr lang="en-US" dirty="0"/>
              <a:t>newtroop@gsnetx.org</a:t>
            </a:r>
          </a:p>
        </p:txBody>
      </p:sp>
      <p:sp>
        <p:nvSpPr>
          <p:cNvPr id="4" name="Slide Number Placeholder 3">
            <a:extLst>
              <a:ext uri="{FF2B5EF4-FFF2-40B4-BE49-F238E27FC236}">
                <a16:creationId xmlns:a16="http://schemas.microsoft.com/office/drawing/2014/main" id="{A8A00951-8BC7-4D71-9031-4C8A94C20D34}"/>
              </a:ext>
            </a:extLst>
          </p:cNvPr>
          <p:cNvSpPr>
            <a:spLocks noGrp="1"/>
          </p:cNvSpPr>
          <p:nvPr>
            <p:ph type="sldNum" sz="quarter" idx="12"/>
          </p:nvPr>
        </p:nvSpPr>
        <p:spPr/>
        <p:txBody>
          <a:bodyPr/>
          <a:lstStyle/>
          <a:p>
            <a:fld id="{7691CCDB-B024-8747-B233-CAD1CBC7A901}" type="slidenum">
              <a:rPr lang="en-US" smtClean="0"/>
              <a:pPr/>
              <a:t>13</a:t>
            </a:fld>
            <a:endParaRPr lang="en-US"/>
          </a:p>
        </p:txBody>
      </p:sp>
      <p:sp>
        <p:nvSpPr>
          <p:cNvPr id="5" name="Footer Placeholder 4">
            <a:extLst>
              <a:ext uri="{FF2B5EF4-FFF2-40B4-BE49-F238E27FC236}">
                <a16:creationId xmlns:a16="http://schemas.microsoft.com/office/drawing/2014/main" id="{BBBD80E5-124B-48A1-8985-45693C57E8C4}"/>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67450701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EC25F2-3E30-44DE-81A6-257E1C447206}"/>
              </a:ext>
            </a:extLst>
          </p:cNvPr>
          <p:cNvSpPr>
            <a:spLocks noGrp="1"/>
          </p:cNvSpPr>
          <p:nvPr>
            <p:ph type="sldNum" sz="quarter" idx="12"/>
          </p:nvPr>
        </p:nvSpPr>
        <p:spPr/>
        <p:txBody>
          <a:bodyPr/>
          <a:lstStyle/>
          <a:p>
            <a:fld id="{7691CCDB-B024-8747-B233-CAD1CBC7A901}" type="slidenum">
              <a:rPr lang="en-US" smtClean="0"/>
              <a:pPr/>
              <a:t>14</a:t>
            </a:fld>
            <a:endParaRPr lang="en-US"/>
          </a:p>
        </p:txBody>
      </p:sp>
      <p:sp>
        <p:nvSpPr>
          <p:cNvPr id="4" name="Footer Placeholder 3">
            <a:extLst>
              <a:ext uri="{FF2B5EF4-FFF2-40B4-BE49-F238E27FC236}">
                <a16:creationId xmlns:a16="http://schemas.microsoft.com/office/drawing/2014/main" id="{C3B3E7B8-B915-4D5C-B75F-EEF6CB86D1D8}"/>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5" name="TextBox 4">
            <a:extLst>
              <a:ext uri="{FF2B5EF4-FFF2-40B4-BE49-F238E27FC236}">
                <a16:creationId xmlns:a16="http://schemas.microsoft.com/office/drawing/2014/main" id="{A95595E7-415F-47E0-9E73-D6B4FD6376BC}"/>
              </a:ext>
            </a:extLst>
          </p:cNvPr>
          <p:cNvSpPr txBox="1"/>
          <p:nvPr/>
        </p:nvSpPr>
        <p:spPr>
          <a:xfrm>
            <a:off x="3189063" y="258264"/>
            <a:ext cx="5846987" cy="4509179"/>
          </a:xfrm>
          <a:prstGeom prst="rect">
            <a:avLst/>
          </a:prstGeom>
          <a:noFill/>
          <a:ln>
            <a:noFill/>
          </a:ln>
        </p:spPr>
        <p:txBody>
          <a:bodyPr vert="horz" wrap="none" lIns="91440" tIns="45720" rIns="91440" bIns="45720" rtlCol="0" anchor="ctr">
            <a:noAutofit/>
          </a:bodyPr>
          <a:lstStyle/>
          <a:p>
            <a:pPr algn="l"/>
            <a:r>
              <a:rPr lang="en-US" sz="2400" b="1" dirty="0">
                <a:latin typeface="Girl Scout Text Book" panose="02020003000000000000" pitchFamily="18" charset="0"/>
              </a:rPr>
              <a:t>GSUSA </a:t>
            </a:r>
          </a:p>
          <a:p>
            <a:pPr algn="l"/>
            <a:r>
              <a:rPr lang="en-US" sz="2400" b="1" dirty="0">
                <a:latin typeface="Girl Scout Text Book" panose="02020003000000000000" pitchFamily="18" charset="0"/>
              </a:rPr>
              <a:t>NATIONAL  SERVICE PROJECT:</a:t>
            </a:r>
          </a:p>
          <a:p>
            <a:pPr algn="l"/>
            <a:endParaRPr lang="en-US" dirty="0"/>
          </a:p>
          <a:p>
            <a:pPr algn="l"/>
            <a:endParaRPr lang="en-US" dirty="0"/>
          </a:p>
          <a:p>
            <a:pPr algn="l"/>
            <a:endParaRPr lang="en-US" dirty="0"/>
          </a:p>
          <a:p>
            <a:pPr algn="l"/>
            <a:r>
              <a:rPr lang="en-US" sz="2800" b="1" dirty="0">
                <a:latin typeface="Girl Scout Text Book" panose="02020003000000000000" pitchFamily="18" charset="0"/>
              </a:rPr>
              <a:t>EVERYDAY CHANGEMAKERS</a:t>
            </a:r>
          </a:p>
          <a:p>
            <a:pPr algn="l"/>
            <a:endParaRPr lang="en-US" sz="1100" dirty="0"/>
          </a:p>
          <a:p>
            <a:pPr algn="l"/>
            <a:r>
              <a:rPr lang="en-US" dirty="0"/>
              <a:t>Small acts of kindness and gratitude can have an incredible impact on your </a:t>
            </a:r>
          </a:p>
          <a:p>
            <a:pPr algn="l"/>
            <a:r>
              <a:rPr lang="en-US" dirty="0"/>
              <a:t>community!</a:t>
            </a:r>
          </a:p>
          <a:p>
            <a:pPr algn="l"/>
            <a:endParaRPr lang="en-US" dirty="0"/>
          </a:p>
          <a:p>
            <a:pPr marL="285750" indent="-285750" algn="l">
              <a:buFont typeface="Arial" panose="020B0604020202020204" pitchFamily="34" charset="0"/>
              <a:buChar char="•"/>
            </a:pPr>
            <a:r>
              <a:rPr lang="en-US" dirty="0"/>
              <a:t>Have girls think about the people who support and inspire them!  This        </a:t>
            </a:r>
          </a:p>
          <a:p>
            <a:pPr algn="l"/>
            <a:r>
              <a:rPr lang="en-US" dirty="0"/>
              <a:t>        might be a teacher, a parent, or someone else in their community.</a:t>
            </a:r>
          </a:p>
          <a:p>
            <a:pPr marL="285750" indent="-285750" algn="l">
              <a:buFont typeface="Arial" panose="020B0604020202020204" pitchFamily="34" charset="0"/>
              <a:buChar char="•"/>
            </a:pPr>
            <a:r>
              <a:rPr lang="en-US" dirty="0"/>
              <a:t>Girls decide how they will honor/support this person.</a:t>
            </a:r>
          </a:p>
          <a:p>
            <a:pPr marL="285750" indent="-285750" algn="l">
              <a:buFont typeface="Arial" panose="020B0604020202020204" pitchFamily="34" charset="0"/>
              <a:buChar char="•"/>
            </a:pPr>
            <a:r>
              <a:rPr lang="en-US" dirty="0"/>
              <a:t>Girls reflect on the experience of recognizing this person.</a:t>
            </a:r>
          </a:p>
          <a:p>
            <a:pPr marL="285750" indent="-285750" algn="l">
              <a:buFont typeface="Arial" panose="020B0604020202020204" pitchFamily="34" charset="0"/>
              <a:buChar char="•"/>
            </a:pPr>
            <a:endParaRPr lang="en-US" dirty="0"/>
          </a:p>
          <a:p>
            <a:pPr algn="l"/>
            <a:endParaRPr lang="en-US" dirty="0"/>
          </a:p>
        </p:txBody>
      </p:sp>
      <p:pic>
        <p:nvPicPr>
          <p:cNvPr id="3074" name="Picture 2" descr=" ">
            <a:extLst>
              <a:ext uri="{FF2B5EF4-FFF2-40B4-BE49-F238E27FC236}">
                <a16:creationId xmlns:a16="http://schemas.microsoft.com/office/drawing/2014/main" id="{1AC3ACD3-9133-45F5-A785-3C632A5E4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42" y="1556746"/>
            <a:ext cx="2513655" cy="251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78881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B7B017FB-1EA7-9B46-A199-D117CD5E0B56}"/>
              </a:ext>
            </a:extLst>
          </p:cNvPr>
          <p:cNvSpPr>
            <a:spLocks noGrp="1"/>
          </p:cNvSpPr>
          <p:nvPr>
            <p:ph type="sldNum" sz="quarter" idx="12"/>
          </p:nvPr>
        </p:nvSpPr>
        <p:spPr/>
        <p:txBody>
          <a:bodyPr/>
          <a:lstStyle/>
          <a:p>
            <a:fld id="{7691CCDB-B024-8747-B233-CAD1CBC7A901}" type="slidenum">
              <a:rPr lang="en-US" smtClean="0"/>
              <a:pPr/>
              <a:t>15</a:t>
            </a:fld>
            <a:endParaRPr lang="en-US"/>
          </a:p>
        </p:txBody>
      </p:sp>
      <p:sp>
        <p:nvSpPr>
          <p:cNvPr id="15" name="Footer Placeholder 14">
            <a:extLst>
              <a:ext uri="{FF2B5EF4-FFF2-40B4-BE49-F238E27FC236}">
                <a16:creationId xmlns:a16="http://schemas.microsoft.com/office/drawing/2014/main" id="{F21793DB-D21C-8444-8825-A54A5D0017C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8" name="Title 3">
            <a:extLst>
              <a:ext uri="{FF2B5EF4-FFF2-40B4-BE49-F238E27FC236}">
                <a16:creationId xmlns:a16="http://schemas.microsoft.com/office/drawing/2014/main" id="{A9AD5D2A-9E12-4CAE-BBFD-5EF4D0480E0F}"/>
              </a:ext>
            </a:extLst>
          </p:cNvPr>
          <p:cNvSpPr txBox="1">
            <a:spLocks/>
          </p:cNvSpPr>
          <p:nvPr/>
        </p:nvSpPr>
        <p:spPr>
          <a:xfrm>
            <a:off x="-3676938" y="164149"/>
            <a:ext cx="14977945" cy="6547880"/>
          </a:xfrm>
          <a:prstGeom prst="rect">
            <a:avLst/>
          </a:prstGeom>
        </p:spPr>
        <p:txBody>
          <a:bodyPr vert="horz" lIns="182880" tIns="45720" rIns="182880" bIns="45720" rtlCol="0" anchor="ctr">
            <a:noAutofit/>
          </a:bodyPr>
          <a:lstStyle>
            <a:lvl1pPr marL="0" marR="0" indent="0" algn="ctr" defTabSz="685783" rtl="0" eaLnBrk="1" fontAlgn="auto" latinLnBrk="0" hangingPunct="1">
              <a:lnSpc>
                <a:spcPct val="90000"/>
              </a:lnSpc>
              <a:spcBef>
                <a:spcPct val="0"/>
              </a:spcBef>
              <a:spcAft>
                <a:spcPts val="0"/>
              </a:spcAft>
              <a:buClrTx/>
              <a:buSzTx/>
              <a:buFontTx/>
              <a:buNone/>
              <a:tabLst/>
              <a:defRPr lang="en-US" sz="2400" b="0" i="0" kern="1200" smtClean="0">
                <a:solidFill>
                  <a:schemeClr val="tx1"/>
                </a:solidFill>
                <a:effectLst/>
                <a:latin typeface="Girl Scout Display Light" panose="02020003000000000000" pitchFamily="18" charset="0"/>
                <a:ea typeface="+mj-ea"/>
                <a:cs typeface="+mj-cs"/>
              </a:defRPr>
            </a:lvl1pPr>
          </a:lstStyle>
          <a:p>
            <a:br>
              <a:rPr lang="en-US" b="1" dirty="0"/>
            </a:br>
            <a:br>
              <a:rPr lang="en-US" b="1" dirty="0"/>
            </a:br>
            <a:br>
              <a:rPr lang="en-US" b="1" dirty="0"/>
            </a:br>
            <a:endParaRPr lang="en-US" sz="1400" dirty="0"/>
          </a:p>
        </p:txBody>
      </p:sp>
      <p:sp>
        <p:nvSpPr>
          <p:cNvPr id="11" name="TextBox 10">
            <a:extLst>
              <a:ext uri="{FF2B5EF4-FFF2-40B4-BE49-F238E27FC236}">
                <a16:creationId xmlns:a16="http://schemas.microsoft.com/office/drawing/2014/main" id="{DFD5E3A2-F051-485C-B1C6-9326A429B2EC}"/>
              </a:ext>
            </a:extLst>
          </p:cNvPr>
          <p:cNvSpPr txBox="1"/>
          <p:nvPr/>
        </p:nvSpPr>
        <p:spPr>
          <a:xfrm>
            <a:off x="2118910" y="535842"/>
            <a:ext cx="4477334" cy="4315363"/>
          </a:xfrm>
          <a:prstGeom prst="rect">
            <a:avLst/>
          </a:prstGeom>
          <a:noFill/>
          <a:ln>
            <a:noFill/>
          </a:ln>
        </p:spPr>
        <p:txBody>
          <a:bodyPr vert="horz" wrap="square" lIns="91440" tIns="45720" rIns="91440" bIns="45720" rtlCol="0" anchor="ctr">
            <a:noAutofit/>
          </a:bodyPr>
          <a:lstStyle/>
          <a:p>
            <a:pPr algn="l"/>
            <a:r>
              <a:rPr lang="en-US" sz="4000" b="1" dirty="0">
                <a:latin typeface="Girl Scout Text Book" panose="02020003000000000000" pitchFamily="18" charset="0"/>
              </a:rPr>
              <a:t>BECOMING ME</a:t>
            </a:r>
          </a:p>
          <a:p>
            <a:pPr algn="l"/>
            <a:r>
              <a:rPr lang="en-US" sz="4000" b="1" dirty="0">
                <a:latin typeface="Girl Scout Text Book" panose="02020003000000000000" pitchFamily="18" charset="0"/>
              </a:rPr>
              <a:t>PATCH PROGRAM</a:t>
            </a:r>
          </a:p>
          <a:p>
            <a:pPr algn="l"/>
            <a:endParaRPr lang="en-US" sz="1600" b="1" dirty="0">
              <a:latin typeface="Girl Scout Text Book" panose="02020003000000000000" pitchFamily="18" charset="0"/>
            </a:endParaRPr>
          </a:p>
          <a:p>
            <a:pPr algn="l"/>
            <a:r>
              <a:rPr lang="en-US" sz="1600" b="0" i="0" dirty="0">
                <a:solidFill>
                  <a:srgbClr val="000000"/>
                </a:solidFill>
                <a:effectLst/>
                <a:latin typeface="Trefoil Sans Web"/>
              </a:rPr>
              <a:t>This patch program was </a:t>
            </a:r>
            <a:r>
              <a:rPr lang="en-US" sz="1600" dirty="0">
                <a:solidFill>
                  <a:srgbClr val="000000"/>
                </a:solidFill>
                <a:latin typeface="Trefoil Sans Web"/>
              </a:rPr>
              <a:t>inspired by f</a:t>
            </a:r>
            <a:r>
              <a:rPr lang="en-US" sz="1600" b="0" i="0" dirty="0">
                <a:solidFill>
                  <a:srgbClr val="000000"/>
                </a:solidFill>
                <a:effectLst/>
                <a:latin typeface="Trefoil Sans Web"/>
              </a:rPr>
              <a:t>ormer </a:t>
            </a:r>
            <a:r>
              <a:rPr lang="en-US" sz="1600" dirty="0">
                <a:solidFill>
                  <a:srgbClr val="000000"/>
                </a:solidFill>
                <a:latin typeface="Trefoil Sans Web"/>
              </a:rPr>
              <a:t>First Lady of the United States </a:t>
            </a:r>
            <a:r>
              <a:rPr lang="en-US" sz="1600" b="0" i="0" dirty="0">
                <a:solidFill>
                  <a:srgbClr val="000000"/>
                </a:solidFill>
                <a:effectLst/>
                <a:latin typeface="Trefoil Sans Web"/>
              </a:rPr>
              <a:t>Michelle Obama’s book Becoming: Adapted for Young Readers. </a:t>
            </a:r>
            <a:r>
              <a:rPr lang="en-US" sz="1600" dirty="0">
                <a:solidFill>
                  <a:srgbClr val="000000"/>
                </a:solidFill>
                <a:latin typeface="Trefoil Sans Web"/>
              </a:rPr>
              <a:t>As participants in this unique experience, girls can explore the truth of their own story and the power of their voice while hanging out with friends</a:t>
            </a:r>
            <a:r>
              <a:rPr lang="en-US" sz="1600" b="0" i="0" dirty="0">
                <a:solidFill>
                  <a:srgbClr val="000000"/>
                </a:solidFill>
                <a:effectLst/>
                <a:latin typeface="Trefoil Sans Web"/>
              </a:rPr>
              <a:t>.  </a:t>
            </a:r>
          </a:p>
          <a:p>
            <a:pPr algn="l"/>
            <a:endParaRPr lang="en-US" sz="1600" dirty="0">
              <a:effectLst>
                <a:outerShdw blurRad="38100" dist="38100" dir="2700000" algn="tl">
                  <a:srgbClr val="000000">
                    <a:alpha val="43137"/>
                  </a:srgbClr>
                </a:outerShdw>
              </a:effectLst>
              <a:latin typeface="Girl Scout Text Book" panose="02020003000000000000" pitchFamily="18" charset="0"/>
            </a:endParaRPr>
          </a:p>
          <a:p>
            <a:pPr algn="l"/>
            <a:endParaRPr lang="en-US" sz="1600" dirty="0">
              <a:effectLst>
                <a:outerShdw blurRad="38100" dist="38100" dir="2700000" algn="tl">
                  <a:srgbClr val="000000">
                    <a:alpha val="43137"/>
                  </a:srgbClr>
                </a:outerShdw>
              </a:effectLst>
              <a:latin typeface="Girl Scout Text Book" panose="02020003000000000000" pitchFamily="18" charset="0"/>
            </a:endParaRPr>
          </a:p>
          <a:p>
            <a:pPr algn="l"/>
            <a:endParaRPr lang="en-US" sz="1600" dirty="0">
              <a:effectLst>
                <a:outerShdw blurRad="38100" dist="38100" dir="2700000" algn="tl">
                  <a:srgbClr val="000000">
                    <a:alpha val="43137"/>
                  </a:srgbClr>
                </a:outerShdw>
              </a:effectLst>
              <a:latin typeface="Girl Scout Text Book" panose="02020003000000000000" pitchFamily="18" charset="0"/>
            </a:endParaRPr>
          </a:p>
          <a:p>
            <a:pPr algn="l"/>
            <a:endParaRPr lang="en-US" sz="1600" dirty="0">
              <a:effectLst>
                <a:outerShdw blurRad="38100" dist="38100" dir="2700000" algn="tl">
                  <a:srgbClr val="000000">
                    <a:alpha val="43137"/>
                  </a:srgbClr>
                </a:outerShdw>
              </a:effectLst>
              <a:latin typeface="Girl Scout Text Book" panose="02020003000000000000" pitchFamily="18" charset="0"/>
            </a:endParaRPr>
          </a:p>
        </p:txBody>
      </p:sp>
      <p:pic>
        <p:nvPicPr>
          <p:cNvPr id="4098" name="Picture 2">
            <a:extLst>
              <a:ext uri="{FF2B5EF4-FFF2-40B4-BE49-F238E27FC236}">
                <a16:creationId xmlns:a16="http://schemas.microsoft.com/office/drawing/2014/main" id="{8A314242-3FE6-4E68-AE2D-26219686C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45" y="1411169"/>
            <a:ext cx="1609894" cy="1931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14173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9935A1-9358-4C1E-AFC5-2439F414616E}"/>
              </a:ext>
            </a:extLst>
          </p:cNvPr>
          <p:cNvSpPr>
            <a:spLocks noGrp="1"/>
          </p:cNvSpPr>
          <p:nvPr>
            <p:ph type="sldNum" sz="quarter" idx="12"/>
          </p:nvPr>
        </p:nvSpPr>
        <p:spPr/>
        <p:txBody>
          <a:bodyPr/>
          <a:lstStyle/>
          <a:p>
            <a:fld id="{7691CCDB-B024-8747-B233-CAD1CBC7A901}" type="slidenum">
              <a:rPr lang="en-US" smtClean="0"/>
              <a:pPr/>
              <a:t>16</a:t>
            </a:fld>
            <a:endParaRPr lang="en-US"/>
          </a:p>
        </p:txBody>
      </p:sp>
      <p:sp>
        <p:nvSpPr>
          <p:cNvPr id="3" name="Footer Placeholder 2">
            <a:extLst>
              <a:ext uri="{FF2B5EF4-FFF2-40B4-BE49-F238E27FC236}">
                <a16:creationId xmlns:a16="http://schemas.microsoft.com/office/drawing/2014/main" id="{32BA97A2-A65A-4DC2-BF4E-59095F8DCB5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8" name="Title 4">
            <a:extLst>
              <a:ext uri="{FF2B5EF4-FFF2-40B4-BE49-F238E27FC236}">
                <a16:creationId xmlns:a16="http://schemas.microsoft.com/office/drawing/2014/main" id="{BE644C0D-AA9B-4B8C-872B-8403F1CFCEAC}"/>
              </a:ext>
            </a:extLst>
          </p:cNvPr>
          <p:cNvSpPr>
            <a:spLocks noGrp="1"/>
          </p:cNvSpPr>
          <p:nvPr>
            <p:ph type="title"/>
          </p:nvPr>
        </p:nvSpPr>
        <p:spPr>
          <a:xfrm>
            <a:off x="-2913940" y="-1035291"/>
            <a:ext cx="15956901" cy="2413063"/>
          </a:xfrm>
        </p:spPr>
        <p:txBody>
          <a:bodyPr/>
          <a:lstStyle/>
          <a:p>
            <a:br>
              <a:rPr lang="en-US" b="1" dirty="0"/>
            </a:br>
            <a:br>
              <a:rPr lang="en-US" b="1" dirty="0"/>
            </a:br>
            <a:br>
              <a:rPr lang="en-US" b="1" dirty="0"/>
            </a:br>
            <a:br>
              <a:rPr lang="en-US" b="1" dirty="0"/>
            </a:br>
            <a:r>
              <a:rPr lang="en-US" b="1" dirty="0"/>
              <a:t>GSNETX FREE PATCH PROGRAMS</a:t>
            </a:r>
          </a:p>
        </p:txBody>
      </p:sp>
      <p:sp>
        <p:nvSpPr>
          <p:cNvPr id="9" name="Text Placeholder 4">
            <a:extLst>
              <a:ext uri="{FF2B5EF4-FFF2-40B4-BE49-F238E27FC236}">
                <a16:creationId xmlns:a16="http://schemas.microsoft.com/office/drawing/2014/main" id="{C02751CD-E990-4340-9C99-A3181465EFC7}"/>
              </a:ext>
            </a:extLst>
          </p:cNvPr>
          <p:cNvSpPr txBox="1">
            <a:spLocks/>
          </p:cNvSpPr>
          <p:nvPr/>
        </p:nvSpPr>
        <p:spPr>
          <a:xfrm>
            <a:off x="500314" y="1404591"/>
            <a:ext cx="8809781" cy="1235243"/>
          </a:xfrm>
          <a:prstGeom prst="rect">
            <a:avLst/>
          </a:prstGeom>
        </p:spPr>
        <p:txBody>
          <a:bodyPr>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10" name="Text Placeholder 3">
            <a:extLst>
              <a:ext uri="{FF2B5EF4-FFF2-40B4-BE49-F238E27FC236}">
                <a16:creationId xmlns:a16="http://schemas.microsoft.com/office/drawing/2014/main" id="{69047935-26B8-4E22-9EE3-3F8B41E95CDC}"/>
              </a:ext>
            </a:extLst>
          </p:cNvPr>
          <p:cNvSpPr txBox="1">
            <a:spLocks/>
          </p:cNvSpPr>
          <p:nvPr/>
        </p:nvSpPr>
        <p:spPr>
          <a:xfrm>
            <a:off x="54067" y="2893531"/>
            <a:ext cx="8809781" cy="3189739"/>
          </a:xfrm>
          <a:prstGeom prst="rect">
            <a:avLst/>
          </a:prstGeom>
        </p:spPr>
        <p:txBody>
          <a:bodyPr>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endParaRPr lang="en-US" sz="2400" b="1" dirty="0"/>
          </a:p>
        </p:txBody>
      </p:sp>
      <p:sp>
        <p:nvSpPr>
          <p:cNvPr id="4" name="TextBox 3">
            <a:extLst>
              <a:ext uri="{FF2B5EF4-FFF2-40B4-BE49-F238E27FC236}">
                <a16:creationId xmlns:a16="http://schemas.microsoft.com/office/drawing/2014/main" id="{C3E5B9E6-5E10-401F-BFEF-E5EAB882DA86}"/>
              </a:ext>
            </a:extLst>
          </p:cNvPr>
          <p:cNvSpPr txBox="1"/>
          <p:nvPr/>
        </p:nvSpPr>
        <p:spPr>
          <a:xfrm>
            <a:off x="2216372" y="1182642"/>
            <a:ext cx="4948150" cy="1884641"/>
          </a:xfrm>
          <a:prstGeom prst="rect">
            <a:avLst/>
          </a:prstGeom>
          <a:noFill/>
          <a:ln>
            <a:noFill/>
          </a:ln>
        </p:spPr>
        <p:txBody>
          <a:bodyPr vert="horz" wrap="none" lIns="91440" tIns="45720" rIns="91440" bIns="45720" rtlCol="0" anchor="ctr">
            <a:noAutofit/>
          </a:bodyPr>
          <a:lstStyle/>
          <a:p>
            <a:pPr algn="l"/>
            <a:r>
              <a:rPr lang="en-US" b="1" dirty="0"/>
              <a:t>Celebrating Diversity</a:t>
            </a:r>
          </a:p>
          <a:p>
            <a:pPr algn="l"/>
            <a:r>
              <a:rPr lang="en-US" dirty="0"/>
              <a:t>Girls learn that diversity and inclusion are Girl Scout traditions’</a:t>
            </a:r>
          </a:p>
          <a:p>
            <a:pPr algn="l"/>
            <a:r>
              <a:rPr lang="en-US" dirty="0"/>
              <a:t>They can make the world a better places as they explore and </a:t>
            </a:r>
          </a:p>
          <a:p>
            <a:pPr algn="l"/>
            <a:r>
              <a:rPr lang="en-US" dirty="0"/>
              <a:t>Celebrate diversity in their community. </a:t>
            </a:r>
            <a:r>
              <a:rPr lang="en-US" b="1" i="0" u="none" strike="noStrike" dirty="0">
                <a:solidFill>
                  <a:srgbClr val="008000"/>
                </a:solidFill>
                <a:effectLst/>
                <a:latin typeface="Trefoil Sans Web"/>
                <a:hlinkClick r:id="rId3"/>
              </a:rPr>
              <a:t>#CelebrateDiversityGS</a:t>
            </a:r>
            <a:endParaRPr lang="en-US" dirty="0"/>
          </a:p>
        </p:txBody>
      </p:sp>
      <p:sp>
        <p:nvSpPr>
          <p:cNvPr id="5" name="TextBox 4">
            <a:extLst>
              <a:ext uri="{FF2B5EF4-FFF2-40B4-BE49-F238E27FC236}">
                <a16:creationId xmlns:a16="http://schemas.microsoft.com/office/drawing/2014/main" id="{27D5FC52-A9FD-470E-85F9-4C717F4F6CF4}"/>
              </a:ext>
            </a:extLst>
          </p:cNvPr>
          <p:cNvSpPr txBox="1"/>
          <p:nvPr/>
        </p:nvSpPr>
        <p:spPr>
          <a:xfrm>
            <a:off x="1708713" y="2901236"/>
            <a:ext cx="4174131" cy="1263407"/>
          </a:xfrm>
          <a:prstGeom prst="rect">
            <a:avLst/>
          </a:prstGeom>
          <a:noFill/>
          <a:ln>
            <a:noFill/>
          </a:ln>
        </p:spPr>
        <p:txBody>
          <a:bodyPr vert="horz" wrap="square" lIns="91440" tIns="45720" rIns="91440" bIns="45720" rtlCol="0" anchor="ctr">
            <a:noAutofit/>
          </a:bodyPr>
          <a:lstStyle/>
          <a:p>
            <a:pPr algn="l"/>
            <a:r>
              <a:rPr lang="en-US" b="1" dirty="0"/>
              <a:t>Okay to Say</a:t>
            </a:r>
          </a:p>
          <a:p>
            <a:pPr algn="l"/>
            <a:r>
              <a:rPr lang="en-US" dirty="0"/>
              <a:t>Girls learn about mental health issues and how it affects our community.  This patch program is held in partnership with Okay to Say.  </a:t>
            </a:r>
          </a:p>
        </p:txBody>
      </p:sp>
      <p:pic>
        <p:nvPicPr>
          <p:cNvPr id="5122" name="Picture 2" descr="patch_celebrate_diversity">
            <a:extLst>
              <a:ext uri="{FF2B5EF4-FFF2-40B4-BE49-F238E27FC236}">
                <a16:creationId xmlns:a16="http://schemas.microsoft.com/office/drawing/2014/main" id="{A303BFAA-622B-494C-8360-4297DF5155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443" y="1500077"/>
            <a:ext cx="1197430" cy="123524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Okay to Say Patch Design">
            <a:extLst>
              <a:ext uri="{FF2B5EF4-FFF2-40B4-BE49-F238E27FC236}">
                <a16:creationId xmlns:a16="http://schemas.microsoft.com/office/drawing/2014/main" id="{6305277F-8699-4DF0-9088-7D43CE5086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7578" y="3018537"/>
            <a:ext cx="1816604" cy="126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02911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D8B435-D3A6-44DA-8A7E-341037011CAE}"/>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3" name="Title 2">
            <a:extLst>
              <a:ext uri="{FF2B5EF4-FFF2-40B4-BE49-F238E27FC236}">
                <a16:creationId xmlns:a16="http://schemas.microsoft.com/office/drawing/2014/main" id="{60C4FA14-4A31-4BC6-94FC-280A8D0DD723}"/>
              </a:ext>
            </a:extLst>
          </p:cNvPr>
          <p:cNvSpPr>
            <a:spLocks noGrp="1"/>
          </p:cNvSpPr>
          <p:nvPr>
            <p:ph type="title"/>
          </p:nvPr>
        </p:nvSpPr>
        <p:spPr>
          <a:xfrm>
            <a:off x="4747199" y="276459"/>
            <a:ext cx="4237781" cy="950493"/>
          </a:xfrm>
        </p:spPr>
        <p:txBody>
          <a:bodyPr/>
          <a:lstStyle/>
          <a:p>
            <a:r>
              <a:rPr lang="en-US" b="1" dirty="0"/>
              <a:t>EXCLUSIVE</a:t>
            </a:r>
            <a:br>
              <a:rPr lang="en-US" b="1" dirty="0"/>
            </a:br>
            <a:r>
              <a:rPr lang="en-US" b="1" dirty="0"/>
              <a:t>IN-PERSON NEW LEADER EVENT</a:t>
            </a:r>
          </a:p>
        </p:txBody>
      </p:sp>
      <p:sp>
        <p:nvSpPr>
          <p:cNvPr id="4" name="Text Placeholder 3">
            <a:extLst>
              <a:ext uri="{FF2B5EF4-FFF2-40B4-BE49-F238E27FC236}">
                <a16:creationId xmlns:a16="http://schemas.microsoft.com/office/drawing/2014/main" id="{5FBCEB0A-C984-452B-945C-3B5F07D41A4E}"/>
              </a:ext>
            </a:extLst>
          </p:cNvPr>
          <p:cNvSpPr>
            <a:spLocks noGrp="1"/>
          </p:cNvSpPr>
          <p:nvPr>
            <p:ph type="body" sz="quarter" idx="15"/>
          </p:nvPr>
        </p:nvSpPr>
        <p:spPr>
          <a:xfrm>
            <a:off x="4747199" y="1423950"/>
            <a:ext cx="4229100" cy="3719549"/>
          </a:xfrm>
        </p:spPr>
        <p:txBody>
          <a:bodyPr/>
          <a:lstStyle/>
          <a:p>
            <a:r>
              <a:rPr lang="en-US" sz="1800" dirty="0"/>
              <a:t>YOU’RE INVITED!</a:t>
            </a:r>
          </a:p>
          <a:p>
            <a:endParaRPr lang="en-US" sz="1800" dirty="0"/>
          </a:p>
          <a:p>
            <a:r>
              <a:rPr lang="en-US" sz="1800" b="1" dirty="0"/>
              <a:t>APRIL 2022</a:t>
            </a:r>
          </a:p>
          <a:p>
            <a:r>
              <a:rPr lang="en-US" sz="1800" b="1" dirty="0"/>
              <a:t>STEM CENTER OF EXCELLENCE</a:t>
            </a:r>
          </a:p>
          <a:p>
            <a:endParaRPr lang="en-US" sz="1800" dirty="0"/>
          </a:p>
          <a:p>
            <a:r>
              <a:rPr lang="en-US" sz="1800" dirty="0"/>
              <a:t>GET A FIRST-HAND LOOK AT WHAT GSNETX CAMPING IS ALL ABOUT</a:t>
            </a:r>
          </a:p>
          <a:p>
            <a:endParaRPr lang="en-US" sz="1800" dirty="0"/>
          </a:p>
          <a:p>
            <a:r>
              <a:rPr lang="en-US" sz="1800" dirty="0"/>
              <a:t>LOOK FOR AN INVITE TO THIS EVENT IN MARCH</a:t>
            </a:r>
          </a:p>
          <a:p>
            <a:endParaRPr lang="en-US" dirty="0"/>
          </a:p>
        </p:txBody>
      </p:sp>
      <p:sp>
        <p:nvSpPr>
          <p:cNvPr id="5" name="Slide Number Placeholder 4">
            <a:extLst>
              <a:ext uri="{FF2B5EF4-FFF2-40B4-BE49-F238E27FC236}">
                <a16:creationId xmlns:a16="http://schemas.microsoft.com/office/drawing/2014/main" id="{A640C244-609C-471C-800F-D24B74E9E542}"/>
              </a:ext>
            </a:extLst>
          </p:cNvPr>
          <p:cNvSpPr>
            <a:spLocks noGrp="1"/>
          </p:cNvSpPr>
          <p:nvPr>
            <p:ph type="sldNum" sz="quarter" idx="12"/>
          </p:nvPr>
        </p:nvSpPr>
        <p:spPr/>
        <p:txBody>
          <a:bodyPr/>
          <a:lstStyle/>
          <a:p>
            <a:fld id="{7691CCDB-B024-8747-B233-CAD1CBC7A901}" type="slidenum">
              <a:rPr lang="en-US" smtClean="0"/>
              <a:pPr/>
              <a:t>17</a:t>
            </a:fld>
            <a:endParaRPr lang="en-US"/>
          </a:p>
        </p:txBody>
      </p:sp>
    </p:spTree>
    <p:extLst>
      <p:ext uri="{BB962C8B-B14F-4D97-AF65-F5344CB8AC3E}">
        <p14:creationId xmlns:p14="http://schemas.microsoft.com/office/powerpoint/2010/main" val="37840552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7B7C67-92A2-4A52-B4C8-2E9A2D8CC222}"/>
              </a:ext>
            </a:extLst>
          </p:cNvPr>
          <p:cNvSpPr>
            <a:spLocks noGrp="1"/>
          </p:cNvSpPr>
          <p:nvPr>
            <p:ph type="sldNum" sz="quarter" idx="12"/>
          </p:nvPr>
        </p:nvSpPr>
        <p:spPr/>
        <p:txBody>
          <a:bodyPr/>
          <a:lstStyle/>
          <a:p>
            <a:fld id="{7691CCDB-B024-8747-B233-CAD1CBC7A901}" type="slidenum">
              <a:rPr lang="en-US" smtClean="0"/>
              <a:pPr/>
              <a:t>18</a:t>
            </a:fld>
            <a:endParaRPr lang="en-US"/>
          </a:p>
        </p:txBody>
      </p:sp>
      <p:sp>
        <p:nvSpPr>
          <p:cNvPr id="3" name="Footer Placeholder 2">
            <a:extLst>
              <a:ext uri="{FF2B5EF4-FFF2-40B4-BE49-F238E27FC236}">
                <a16:creationId xmlns:a16="http://schemas.microsoft.com/office/drawing/2014/main" id="{4F8D5F59-2A2A-48FA-92CB-681EFE6D8FA2}"/>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4" name="Title 3">
            <a:extLst>
              <a:ext uri="{FF2B5EF4-FFF2-40B4-BE49-F238E27FC236}">
                <a16:creationId xmlns:a16="http://schemas.microsoft.com/office/drawing/2014/main" id="{4867A61A-0609-4BAD-ADA3-B911FB42FC37}"/>
              </a:ext>
            </a:extLst>
          </p:cNvPr>
          <p:cNvSpPr>
            <a:spLocks noGrp="1"/>
          </p:cNvSpPr>
          <p:nvPr>
            <p:ph type="title"/>
          </p:nvPr>
        </p:nvSpPr>
        <p:spPr/>
        <p:txBody>
          <a:bodyPr/>
          <a:lstStyle/>
          <a:p>
            <a:r>
              <a:rPr lang="en-US" sz="4800" b="1" dirty="0"/>
              <a:t>QUESTIONS?</a:t>
            </a:r>
          </a:p>
        </p:txBody>
      </p:sp>
      <p:sp>
        <p:nvSpPr>
          <p:cNvPr id="5" name="Text Placeholder 4">
            <a:extLst>
              <a:ext uri="{FF2B5EF4-FFF2-40B4-BE49-F238E27FC236}">
                <a16:creationId xmlns:a16="http://schemas.microsoft.com/office/drawing/2014/main" id="{B3BA1BEC-2C54-4A76-AA25-E55CE9ACC729}"/>
              </a:ext>
            </a:extLst>
          </p:cNvPr>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231132980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3835B78-2237-DC4B-B1A0-36DB487E4AC4}"/>
              </a:ext>
            </a:extLst>
          </p:cNvPr>
          <p:cNvSpPr>
            <a:spLocks noGrp="1"/>
          </p:cNvSpPr>
          <p:nvPr>
            <p:ph type="body" sz="quarter" idx="15"/>
          </p:nvPr>
        </p:nvSpPr>
        <p:spPr>
          <a:xfrm>
            <a:off x="4739108" y="3777465"/>
            <a:ext cx="4229100" cy="842964"/>
          </a:xfrm>
        </p:spPr>
        <p:txBody>
          <a:bodyPr/>
          <a:lstStyle/>
          <a:p>
            <a:r>
              <a:rPr lang="en-US" dirty="0"/>
              <a:t>MARCH NEW LEADER MEETINGS</a:t>
            </a:r>
          </a:p>
          <a:p>
            <a:r>
              <a:rPr lang="en-US" dirty="0"/>
              <a:t>Tuesday, 3/22, 7PM</a:t>
            </a:r>
          </a:p>
          <a:p>
            <a:r>
              <a:rPr lang="en-US" dirty="0"/>
              <a:t>Wednesday, 3/23 NOON</a:t>
            </a:r>
          </a:p>
        </p:txBody>
      </p:sp>
      <p:sp>
        <p:nvSpPr>
          <p:cNvPr id="4" name="Title 3">
            <a:extLst>
              <a:ext uri="{FF2B5EF4-FFF2-40B4-BE49-F238E27FC236}">
                <a16:creationId xmlns:a16="http://schemas.microsoft.com/office/drawing/2014/main" id="{7C5E9A61-A2FD-AC48-AE3B-2D3CE57EFDB6}"/>
              </a:ext>
            </a:extLst>
          </p:cNvPr>
          <p:cNvSpPr>
            <a:spLocks noGrp="1"/>
          </p:cNvSpPr>
          <p:nvPr>
            <p:ph type="title"/>
          </p:nvPr>
        </p:nvSpPr>
        <p:spPr>
          <a:xfrm>
            <a:off x="4739109" y="3079856"/>
            <a:ext cx="4237781" cy="690002"/>
          </a:xfrm>
        </p:spPr>
        <p:txBody>
          <a:bodyPr/>
          <a:lstStyle/>
          <a:p>
            <a:r>
              <a:rPr lang="en-US" dirty="0"/>
              <a:t>Thank You</a:t>
            </a:r>
          </a:p>
        </p:txBody>
      </p:sp>
      <p:sp>
        <p:nvSpPr>
          <p:cNvPr id="15" name="Slide Number Placeholder 14">
            <a:extLst>
              <a:ext uri="{FF2B5EF4-FFF2-40B4-BE49-F238E27FC236}">
                <a16:creationId xmlns:a16="http://schemas.microsoft.com/office/drawing/2014/main" id="{AB6ED31C-69E1-EE47-8B5F-6AF5A682F481}"/>
              </a:ext>
            </a:extLst>
          </p:cNvPr>
          <p:cNvSpPr>
            <a:spLocks noGrp="1"/>
          </p:cNvSpPr>
          <p:nvPr>
            <p:ph type="sldNum" sz="quarter" idx="12"/>
          </p:nvPr>
        </p:nvSpPr>
        <p:spPr/>
        <p:txBody>
          <a:bodyPr/>
          <a:lstStyle/>
          <a:p>
            <a:fld id="{7691CCDB-B024-8747-B233-CAD1CBC7A901}" type="slidenum">
              <a:rPr lang="en-US" smtClean="0"/>
              <a:pPr/>
              <a:t>19</a:t>
            </a:fld>
            <a:endParaRPr lang="en-US"/>
          </a:p>
        </p:txBody>
      </p:sp>
      <p:sp>
        <p:nvSpPr>
          <p:cNvPr id="17" name="Footer Placeholder 16">
            <a:extLst>
              <a:ext uri="{FF2B5EF4-FFF2-40B4-BE49-F238E27FC236}">
                <a16:creationId xmlns:a16="http://schemas.microsoft.com/office/drawing/2014/main" id="{FB545EF7-10F0-C34F-B8AA-9193D876313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pic>
        <p:nvPicPr>
          <p:cNvPr id="8" name="Graphic 20">
            <a:extLst>
              <a:ext uri="{FF2B5EF4-FFF2-40B4-BE49-F238E27FC236}">
                <a16:creationId xmlns:a16="http://schemas.microsoft.com/office/drawing/2014/main" id="{DF359D67-04EE-3D46-8E22-7BEE3B629248}"/>
              </a:ext>
            </a:extLst>
          </p:cNvPr>
          <p:cNvPicPr>
            <a:picLocks noChangeAspect="1"/>
          </p:cNvPicPr>
          <p:nvPr/>
        </p:nvPicPr>
        <p:blipFill rotWithShape="1">
          <a:blip r:embed="rId3"/>
          <a:srcRect r="10078" b="27673"/>
          <a:stretch/>
        </p:blipFill>
        <p:spPr>
          <a:xfrm>
            <a:off x="4820656" y="523071"/>
            <a:ext cx="4155693" cy="1856985"/>
          </a:xfrm>
          <a:prstGeom prst="rect">
            <a:avLst/>
          </a:prstGeom>
        </p:spPr>
      </p:pic>
      <p:pic>
        <p:nvPicPr>
          <p:cNvPr id="1028" name="Picture 4">
            <a:extLst>
              <a:ext uri="{FF2B5EF4-FFF2-40B4-BE49-F238E27FC236}">
                <a16:creationId xmlns:a16="http://schemas.microsoft.com/office/drawing/2014/main" id="{1F39E8A6-58C4-49AF-846A-5B8044C0812B}"/>
              </a:ext>
            </a:extLst>
          </p:cNvPr>
          <p:cNvPicPr>
            <a:picLocks noGrp="1" noChangeAspect="1" noChangeArrowheads="1"/>
          </p:cNvPicPr>
          <p:nvPr>
            <p:ph type="pic" sz="quarter" idx="21"/>
          </p:nvPr>
        </p:nvPicPr>
        <p:blipFill>
          <a:blip r:embed="rId4">
            <a:extLst>
              <a:ext uri="{28A0092B-C50C-407E-A947-70E740481C1C}">
                <a14:useLocalDpi xmlns:a14="http://schemas.microsoft.com/office/drawing/2010/main" val="0"/>
              </a:ext>
            </a:extLst>
          </a:blip>
          <a:srcRect l="20756" r="20756"/>
          <a:stretch>
            <a:fillRect/>
          </a:stretch>
        </p:blipFill>
        <p:spPr bwMode="auto">
          <a:xfrm>
            <a:off x="196850" y="165100"/>
            <a:ext cx="4222750" cy="481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42811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person&#10;&#10;Description automatically generated">
            <a:extLst>
              <a:ext uri="{FF2B5EF4-FFF2-40B4-BE49-F238E27FC236}">
                <a16:creationId xmlns:a16="http://schemas.microsoft.com/office/drawing/2014/main" id="{82DFB9AF-56A0-4DDF-8991-12A97970F20B}"/>
              </a:ext>
            </a:extLst>
          </p:cNvPr>
          <p:cNvPicPr>
            <a:picLocks noGrp="1" noChangeAspect="1"/>
          </p:cNvPicPr>
          <p:nvPr>
            <p:ph type="pic" sz="quarter" idx="16"/>
          </p:nvPr>
        </p:nvPicPr>
        <p:blipFill>
          <a:blip r:embed="rId3"/>
          <a:srcRect l="9322" r="9322"/>
          <a:stretch>
            <a:fillRect/>
          </a:stretch>
        </p:blipFill>
        <p:spPr>
          <a:xfrm rot="5400000">
            <a:off x="1371600" y="242888"/>
            <a:ext cx="1828800" cy="1685925"/>
          </a:xfrm>
        </p:spPr>
      </p:pic>
      <p:pic>
        <p:nvPicPr>
          <p:cNvPr id="4" name="Picture Placeholder 3">
            <a:extLst>
              <a:ext uri="{FF2B5EF4-FFF2-40B4-BE49-F238E27FC236}">
                <a16:creationId xmlns:a16="http://schemas.microsoft.com/office/drawing/2014/main" id="{A3259C50-79C5-4676-B9D8-C3DFCDCA7DCE}"/>
              </a:ext>
            </a:extLst>
          </p:cNvPr>
          <p:cNvPicPr>
            <a:picLocks noGrp="1" noChangeAspect="1"/>
          </p:cNvPicPr>
          <p:nvPr>
            <p:ph type="pic" sz="quarter" idx="17"/>
          </p:nvPr>
        </p:nvPicPr>
        <p:blipFill>
          <a:blip r:embed="rId4"/>
          <a:srcRect t="1995" b="1995"/>
          <a:stretch/>
        </p:blipFill>
        <p:spPr>
          <a:xfrm>
            <a:off x="502813" y="2660565"/>
            <a:ext cx="1597343" cy="1828800"/>
          </a:xfrm>
        </p:spPr>
      </p:pic>
      <p:sp>
        <p:nvSpPr>
          <p:cNvPr id="20" name="Text Placeholder 4">
            <a:extLst>
              <a:ext uri="{FF2B5EF4-FFF2-40B4-BE49-F238E27FC236}">
                <a16:creationId xmlns:a16="http://schemas.microsoft.com/office/drawing/2014/main" id="{E28A4EF9-B451-0F4E-9DBC-F093298D2ECC}"/>
              </a:ext>
            </a:extLst>
          </p:cNvPr>
          <p:cNvSpPr>
            <a:spLocks noGrp="1"/>
          </p:cNvSpPr>
          <p:nvPr>
            <p:ph type="body" sz="quarter" idx="15"/>
          </p:nvPr>
        </p:nvSpPr>
        <p:spPr>
          <a:xfrm>
            <a:off x="4572662" y="1442086"/>
            <a:ext cx="4372524" cy="3005588"/>
          </a:xfrm>
        </p:spPr>
        <p:txBody>
          <a:bodyPr/>
          <a:lstStyle/>
          <a:p>
            <a:r>
              <a:rPr lang="en-US" sz="1800" dirty="0"/>
              <a:t>If you have any questions throughout the meeting, please post them in the chat log.</a:t>
            </a:r>
          </a:p>
          <a:p>
            <a:endParaRPr lang="en-US" sz="1800" dirty="0"/>
          </a:p>
          <a:p>
            <a:endParaRPr lang="en-US" sz="1800" dirty="0"/>
          </a:p>
          <a:p>
            <a:r>
              <a:rPr lang="en-US" sz="1800" dirty="0"/>
              <a:t>We will answer questions in the log and if we don’t have an answer tonight, we will respond to you directly tomorrow!</a:t>
            </a:r>
          </a:p>
          <a:p>
            <a:endParaRPr lang="en-US" sz="1800" dirty="0"/>
          </a:p>
          <a:p>
            <a:r>
              <a:rPr lang="en-US" sz="1800" dirty="0"/>
              <a:t>We are also happy to stay on as long as you need us today.</a:t>
            </a:r>
          </a:p>
          <a:p>
            <a:endParaRPr lang="en-US" sz="1800" dirty="0"/>
          </a:p>
        </p:txBody>
      </p:sp>
      <p:sp>
        <p:nvSpPr>
          <p:cNvPr id="21" name="Title 3">
            <a:extLst>
              <a:ext uri="{FF2B5EF4-FFF2-40B4-BE49-F238E27FC236}">
                <a16:creationId xmlns:a16="http://schemas.microsoft.com/office/drawing/2014/main" id="{0A1EFFB3-7C76-A74C-8564-A2F5D141D8F2}"/>
              </a:ext>
            </a:extLst>
          </p:cNvPr>
          <p:cNvSpPr>
            <a:spLocks noGrp="1"/>
          </p:cNvSpPr>
          <p:nvPr>
            <p:ph type="title"/>
          </p:nvPr>
        </p:nvSpPr>
        <p:spPr>
          <a:xfrm>
            <a:off x="4498849" y="168997"/>
            <a:ext cx="4381499" cy="1020649"/>
          </a:xfrm>
        </p:spPr>
        <p:txBody>
          <a:bodyPr/>
          <a:lstStyle/>
          <a:p>
            <a:pPr algn="ctr"/>
            <a:r>
              <a:rPr lang="en-US" sz="4800" dirty="0"/>
              <a:t>Today’s Team</a:t>
            </a:r>
          </a:p>
        </p:txBody>
      </p:sp>
      <p:sp>
        <p:nvSpPr>
          <p:cNvPr id="24" name="Rounded Rectangle 23">
            <a:extLst>
              <a:ext uri="{FF2B5EF4-FFF2-40B4-BE49-F238E27FC236}">
                <a16:creationId xmlns:a16="http://schemas.microsoft.com/office/drawing/2014/main" id="{50ECD934-2217-F140-883B-17436B48ECDA}"/>
              </a:ext>
            </a:extLst>
          </p:cNvPr>
          <p:cNvSpPr/>
          <p:nvPr/>
        </p:nvSpPr>
        <p:spPr>
          <a:xfrm>
            <a:off x="1415798" y="2131751"/>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Girl Scout Text Book" panose="02020003000000000000" pitchFamily="18" charset="0"/>
              </a:rPr>
              <a:t>Michelle Reddy</a:t>
            </a:r>
          </a:p>
          <a:p>
            <a:pPr lvl="0" algn="ctr">
              <a:lnSpc>
                <a:spcPct val="120000"/>
              </a:lnSpc>
            </a:pPr>
            <a:r>
              <a:rPr lang="en-US" sz="700" dirty="0">
                <a:solidFill>
                  <a:schemeClr val="tx1"/>
                </a:solidFill>
                <a:latin typeface="Girl Scout Text Book" panose="02020003000000000000" pitchFamily="18" charset="0"/>
              </a:rPr>
              <a:t>Director, New Troop Engagement</a:t>
            </a:r>
          </a:p>
        </p:txBody>
      </p:sp>
      <p:sp>
        <p:nvSpPr>
          <p:cNvPr id="25" name="Rounded Rectangle 24">
            <a:extLst>
              <a:ext uri="{FF2B5EF4-FFF2-40B4-BE49-F238E27FC236}">
                <a16:creationId xmlns:a16="http://schemas.microsoft.com/office/drawing/2014/main" id="{79CA59D3-B4C4-2B45-8737-899B54898228}"/>
              </a:ext>
            </a:extLst>
          </p:cNvPr>
          <p:cNvSpPr/>
          <p:nvPr/>
        </p:nvSpPr>
        <p:spPr>
          <a:xfrm>
            <a:off x="440560" y="4447674"/>
            <a:ext cx="1799106"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endParaRPr lang="en-US" sz="700" dirty="0">
              <a:solidFill>
                <a:schemeClr val="tx1"/>
              </a:solidFill>
              <a:latin typeface="Girl Scout Text Book" panose="02020003000000000000" pitchFamily="18" charset="0"/>
            </a:endParaRPr>
          </a:p>
          <a:p>
            <a:pPr lvl="0" algn="ctr">
              <a:lnSpc>
                <a:spcPct val="120000"/>
              </a:lnSpc>
            </a:pPr>
            <a:r>
              <a:rPr lang="en-US" sz="700" dirty="0">
                <a:solidFill>
                  <a:schemeClr val="tx1"/>
                </a:solidFill>
                <a:latin typeface="Girl Scout Text Book" panose="02020003000000000000" pitchFamily="18" charset="0"/>
              </a:rPr>
              <a:t>Elisha Harrison</a:t>
            </a:r>
          </a:p>
          <a:p>
            <a:pPr lvl="0" algn="ctr">
              <a:lnSpc>
                <a:spcPct val="120000"/>
              </a:lnSpc>
            </a:pPr>
            <a:r>
              <a:rPr lang="en-US" sz="700" dirty="0">
                <a:solidFill>
                  <a:schemeClr val="tx1"/>
                </a:solidFill>
                <a:latin typeface="Girl Scout Text Book" panose="02020003000000000000" pitchFamily="18" charset="0"/>
              </a:rPr>
              <a:t>Troop Support Coordinator</a:t>
            </a:r>
          </a:p>
          <a:p>
            <a:pPr lvl="0" algn="ctr">
              <a:lnSpc>
                <a:spcPct val="120000"/>
              </a:lnSpc>
            </a:pPr>
            <a:endParaRPr lang="en-US" sz="700" dirty="0">
              <a:solidFill>
                <a:schemeClr val="tx1"/>
              </a:solidFill>
              <a:latin typeface="Girl Scout Text Book" panose="02020003000000000000" pitchFamily="18" charset="0"/>
            </a:endParaRPr>
          </a:p>
        </p:txBody>
      </p:sp>
      <p:sp>
        <p:nvSpPr>
          <p:cNvPr id="27" name="Rounded Rectangle 26">
            <a:extLst>
              <a:ext uri="{FF2B5EF4-FFF2-40B4-BE49-F238E27FC236}">
                <a16:creationId xmlns:a16="http://schemas.microsoft.com/office/drawing/2014/main" id="{E95CB35C-07F3-6F4F-AB94-20AD0A614203}"/>
              </a:ext>
            </a:extLst>
          </p:cNvPr>
          <p:cNvSpPr/>
          <p:nvPr/>
        </p:nvSpPr>
        <p:spPr>
          <a:xfrm>
            <a:off x="2536473" y="4457700"/>
            <a:ext cx="1713927" cy="429914"/>
          </a:xfrm>
          <a:prstGeom prst="roundRect">
            <a:avLst>
              <a:gd name="adj" fmla="val 102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700" dirty="0">
                <a:solidFill>
                  <a:schemeClr val="tx1"/>
                </a:solidFill>
                <a:latin typeface="Girl Scout Text Book" panose="02020003000000000000" pitchFamily="18" charset="0"/>
              </a:rPr>
              <a:t>Donna Tharp</a:t>
            </a:r>
          </a:p>
          <a:p>
            <a:pPr lvl="0" algn="ctr">
              <a:lnSpc>
                <a:spcPct val="120000"/>
              </a:lnSpc>
            </a:pPr>
            <a:r>
              <a:rPr lang="en-US" sz="700" dirty="0">
                <a:solidFill>
                  <a:schemeClr val="tx1"/>
                </a:solidFill>
                <a:latin typeface="Girl Scout Text Book" panose="02020003000000000000" pitchFamily="18" charset="0"/>
              </a:rPr>
              <a:t>Director, Volunteer &amp; Organizational Learning</a:t>
            </a:r>
          </a:p>
        </p:txBody>
      </p:sp>
      <p:sp>
        <p:nvSpPr>
          <p:cNvPr id="14" name="Slide Number Placeholder 13">
            <a:extLst>
              <a:ext uri="{FF2B5EF4-FFF2-40B4-BE49-F238E27FC236}">
                <a16:creationId xmlns:a16="http://schemas.microsoft.com/office/drawing/2014/main" id="{10E753A4-7EA6-DC4D-A0DC-B68756168F01}"/>
              </a:ext>
            </a:extLst>
          </p:cNvPr>
          <p:cNvSpPr>
            <a:spLocks noGrp="1"/>
          </p:cNvSpPr>
          <p:nvPr>
            <p:ph type="sldNum" sz="quarter" idx="12"/>
          </p:nvPr>
        </p:nvSpPr>
        <p:spPr/>
        <p:txBody>
          <a:bodyPr/>
          <a:lstStyle/>
          <a:p>
            <a:fld id="{7691CCDB-B024-8747-B233-CAD1CBC7A901}" type="slidenum">
              <a:rPr lang="en-US" smtClean="0"/>
              <a:pPr/>
              <a:t>2</a:t>
            </a:fld>
            <a:endParaRPr lang="en-US"/>
          </a:p>
        </p:txBody>
      </p:sp>
      <p:sp>
        <p:nvSpPr>
          <p:cNvPr id="16" name="Footer Placeholder 15">
            <a:extLst>
              <a:ext uri="{FF2B5EF4-FFF2-40B4-BE49-F238E27FC236}">
                <a16:creationId xmlns:a16="http://schemas.microsoft.com/office/drawing/2014/main" id="{215CB97F-0C46-7F4A-B6E1-C3CA86D3E045}"/>
              </a:ext>
            </a:extLst>
          </p:cNvPr>
          <p:cNvSpPr>
            <a:spLocks noGrp="1"/>
          </p:cNvSpPr>
          <p:nvPr>
            <p:ph type="ftr" sz="quarter" idx="3"/>
          </p:nvPr>
        </p:nvSpPr>
        <p:spPr>
          <a:xfrm>
            <a:off x="171449" y="4989412"/>
            <a:ext cx="5673297" cy="154578"/>
          </a:xfrm>
        </p:spPr>
        <p:txBody>
          <a:bodyPr/>
          <a:lstStyle/>
          <a:p>
            <a:r>
              <a:rPr lang="en-US"/>
              <a:t>©2021 Girl Scouts of the USA. All Rights Reserved.  Not for public distribution.</a:t>
            </a:r>
            <a:endParaRPr lang="en-US" dirty="0"/>
          </a:p>
        </p:txBody>
      </p:sp>
      <p:pic>
        <p:nvPicPr>
          <p:cNvPr id="12" name="Picture Placeholder 4">
            <a:extLst>
              <a:ext uri="{FF2B5EF4-FFF2-40B4-BE49-F238E27FC236}">
                <a16:creationId xmlns:a16="http://schemas.microsoft.com/office/drawing/2014/main" id="{3838189D-1334-426F-9F68-783DE67EF3B3}"/>
              </a:ext>
            </a:extLst>
          </p:cNvPr>
          <p:cNvPicPr>
            <a:picLocks noChangeAspect="1"/>
          </p:cNvPicPr>
          <p:nvPr/>
        </p:nvPicPr>
        <p:blipFill>
          <a:blip r:embed="rId5"/>
          <a:srcRect l="6173" r="6173"/>
          <a:stretch/>
        </p:blipFill>
        <p:spPr>
          <a:xfrm>
            <a:off x="2536473" y="2599198"/>
            <a:ext cx="1603022" cy="1828800"/>
          </a:xfrm>
          <a:custGeom>
            <a:avLst/>
            <a:gdLst>
              <a:gd name="connsiteX0" fmla="*/ 2819401 w 5638800"/>
              <a:gd name="connsiteY0" fmla="*/ 0 h 6400800"/>
              <a:gd name="connsiteX1" fmla="*/ 5638800 w 5638800"/>
              <a:gd name="connsiteY1" fmla="*/ 3200400 h 6400800"/>
              <a:gd name="connsiteX2" fmla="*/ 2819401 w 5638800"/>
              <a:gd name="connsiteY2" fmla="*/ 6400800 h 6400800"/>
              <a:gd name="connsiteX3" fmla="*/ 0 w 5638800"/>
              <a:gd name="connsiteY3" fmla="*/ 3200400 h 6400800"/>
              <a:gd name="connsiteX4" fmla="*/ 2819401 w 5638800"/>
              <a:gd name="connsiteY4" fmla="*/ 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6400800">
                <a:moveTo>
                  <a:pt x="2819401" y="0"/>
                </a:moveTo>
                <a:cubicBezTo>
                  <a:pt x="4376511" y="0"/>
                  <a:pt x="5638800" y="1432868"/>
                  <a:pt x="5638800" y="3200400"/>
                </a:cubicBezTo>
                <a:cubicBezTo>
                  <a:pt x="5638800" y="4967933"/>
                  <a:pt x="4376511" y="6400800"/>
                  <a:pt x="2819401" y="6400800"/>
                </a:cubicBezTo>
                <a:cubicBezTo>
                  <a:pt x="1262289" y="6400800"/>
                  <a:pt x="0" y="4967933"/>
                  <a:pt x="0" y="3200400"/>
                </a:cubicBezTo>
                <a:cubicBezTo>
                  <a:pt x="0" y="1432868"/>
                  <a:pt x="1262289" y="0"/>
                  <a:pt x="2819401" y="0"/>
                </a:cubicBezTo>
                <a:close/>
              </a:path>
            </a:pathLst>
          </a:custGeom>
          <a:solidFill>
            <a:schemeClr val="tx2"/>
          </a:solidFill>
        </p:spPr>
      </p:pic>
    </p:spTree>
    <p:extLst>
      <p:ext uri="{BB962C8B-B14F-4D97-AF65-F5344CB8AC3E}">
        <p14:creationId xmlns:p14="http://schemas.microsoft.com/office/powerpoint/2010/main" val="5487627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3BCB172-2C44-FA46-818A-22B9F79B683B}"/>
              </a:ext>
            </a:extLst>
          </p:cNvPr>
          <p:cNvSpPr>
            <a:spLocks noGrp="1"/>
          </p:cNvSpPr>
          <p:nvPr>
            <p:ph type="body" sz="quarter" idx="15"/>
          </p:nvPr>
        </p:nvSpPr>
        <p:spPr>
          <a:xfrm>
            <a:off x="4743450" y="240632"/>
            <a:ext cx="4229100" cy="4636168"/>
          </a:xfrm>
        </p:spPr>
        <p:txBody>
          <a:bodyPr/>
          <a:lstStyle/>
          <a:p>
            <a:endParaRPr lang="en-US" sz="1400" dirty="0"/>
          </a:p>
          <a:p>
            <a:r>
              <a:rPr lang="en-US" sz="1400" dirty="0"/>
              <a:t>Training</a:t>
            </a:r>
          </a:p>
          <a:p>
            <a:r>
              <a:rPr lang="en-US" sz="1400" dirty="0"/>
              <a:t>The 3 Girl Scout Processes – Spotlight on Learning by Doing</a:t>
            </a:r>
          </a:p>
          <a:p>
            <a:r>
              <a:rPr lang="en-US" sz="1400" dirty="0"/>
              <a:t>Wrapping up the Cookie Program</a:t>
            </a:r>
          </a:p>
          <a:p>
            <a:r>
              <a:rPr lang="en-US" sz="1400" dirty="0"/>
              <a:t>Girl Scout Birthday Week</a:t>
            </a:r>
          </a:p>
          <a:p>
            <a:r>
              <a:rPr lang="en-US" sz="1400" dirty="0"/>
              <a:t>Girl Scout Sunday</a:t>
            </a:r>
          </a:p>
          <a:p>
            <a:r>
              <a:rPr lang="en-US" sz="1400" dirty="0"/>
              <a:t>Journey Opportunities </a:t>
            </a:r>
          </a:p>
          <a:p>
            <a:r>
              <a:rPr lang="en-US" sz="1400" dirty="0"/>
              <a:t>Day &amp; Twilight Camp </a:t>
            </a:r>
          </a:p>
          <a:p>
            <a:r>
              <a:rPr lang="en-US" sz="1400" dirty="0"/>
              <a:t>What is Early Bird?</a:t>
            </a:r>
          </a:p>
          <a:p>
            <a:r>
              <a:rPr lang="en-US" sz="1400" dirty="0"/>
              <a:t>Joining your Service Unit Team</a:t>
            </a:r>
          </a:p>
          <a:p>
            <a:r>
              <a:rPr lang="en-US" sz="1400" dirty="0"/>
              <a:t>National Service Project Highlight – Honoring our Everyday Changemakers</a:t>
            </a:r>
          </a:p>
          <a:p>
            <a:r>
              <a:rPr lang="en-US" sz="1400" dirty="0"/>
              <a:t>Becoming Me Free Patch Program</a:t>
            </a:r>
          </a:p>
          <a:p>
            <a:r>
              <a:rPr lang="en-US" sz="1400" dirty="0"/>
              <a:t>Free Patch Programs</a:t>
            </a:r>
          </a:p>
          <a:p>
            <a:r>
              <a:rPr lang="en-US" sz="1400" dirty="0"/>
              <a:t>In Person Event for New Leaders</a:t>
            </a:r>
          </a:p>
          <a:p>
            <a:r>
              <a:rPr lang="en-US" sz="1400" dirty="0"/>
              <a:t>Questions?</a:t>
            </a:r>
          </a:p>
        </p:txBody>
      </p:sp>
      <p:sp>
        <p:nvSpPr>
          <p:cNvPr id="11" name="Slide Number Placeholder 10">
            <a:extLst>
              <a:ext uri="{FF2B5EF4-FFF2-40B4-BE49-F238E27FC236}">
                <a16:creationId xmlns:a16="http://schemas.microsoft.com/office/drawing/2014/main" id="{1FEE9E24-8A91-6D4B-ACC9-9ACE5F08A696}"/>
              </a:ext>
            </a:extLst>
          </p:cNvPr>
          <p:cNvSpPr>
            <a:spLocks noGrp="1"/>
          </p:cNvSpPr>
          <p:nvPr>
            <p:ph type="sldNum" sz="quarter" idx="12"/>
          </p:nvPr>
        </p:nvSpPr>
        <p:spPr/>
        <p:txBody>
          <a:bodyPr/>
          <a:lstStyle/>
          <a:p>
            <a:fld id="{7691CCDB-B024-8747-B233-CAD1CBC7A901}" type="slidenum">
              <a:rPr lang="en-US" smtClean="0"/>
              <a:pPr/>
              <a:t>3</a:t>
            </a:fld>
            <a:endParaRPr lang="en-US"/>
          </a:p>
        </p:txBody>
      </p:sp>
      <p:sp>
        <p:nvSpPr>
          <p:cNvPr id="13" name="Footer Placeholder 12">
            <a:extLst>
              <a:ext uri="{FF2B5EF4-FFF2-40B4-BE49-F238E27FC236}">
                <a16:creationId xmlns:a16="http://schemas.microsoft.com/office/drawing/2014/main" id="{6BF9F346-5115-A849-AACC-CB89180E6A65}"/>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25342525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F141F6-F773-8E49-8878-91BEB036E71F}"/>
              </a:ext>
            </a:extLst>
          </p:cNvPr>
          <p:cNvSpPr>
            <a:spLocks noGrp="1" noChangeAspect="1"/>
          </p:cNvSpPr>
          <p:nvPr>
            <p:ph type="title"/>
          </p:nvPr>
        </p:nvSpPr>
        <p:spPr>
          <a:xfrm>
            <a:off x="280565" y="539467"/>
            <a:ext cx="8629650" cy="759356"/>
          </a:xfrm>
        </p:spPr>
        <p:txBody>
          <a:bodyPr/>
          <a:lstStyle/>
          <a:p>
            <a:r>
              <a:rPr lang="en-US" sz="3600" b="1" dirty="0">
                <a:solidFill>
                  <a:schemeClr val="bg1"/>
                </a:solidFill>
              </a:rPr>
              <a:t>NEW LEADER TRAINING</a:t>
            </a:r>
            <a:endParaRPr lang="en-US" sz="3600" dirty="0">
              <a:solidFill>
                <a:schemeClr val="bg1"/>
              </a:solidFill>
            </a:endParaRPr>
          </a:p>
        </p:txBody>
      </p:sp>
      <p:sp>
        <p:nvSpPr>
          <p:cNvPr id="13" name="Slide Number Placeholder 12">
            <a:extLst>
              <a:ext uri="{FF2B5EF4-FFF2-40B4-BE49-F238E27FC236}">
                <a16:creationId xmlns:a16="http://schemas.microsoft.com/office/drawing/2014/main" id="{C21436B0-DAAE-2E42-A604-590219BFB0E6}"/>
              </a:ext>
            </a:extLst>
          </p:cNvPr>
          <p:cNvSpPr>
            <a:spLocks noGrp="1"/>
          </p:cNvSpPr>
          <p:nvPr>
            <p:ph type="sldNum" sz="quarter" idx="12"/>
          </p:nvPr>
        </p:nvSpPr>
        <p:spPr/>
        <p:txBody>
          <a:bodyPr/>
          <a:lstStyle/>
          <a:p>
            <a:fld id="{7691CCDB-B024-8747-B233-CAD1CBC7A901}" type="slidenum">
              <a:rPr lang="en-US" smtClean="0"/>
              <a:pPr/>
              <a:t>4</a:t>
            </a:fld>
            <a:endParaRPr lang="en-US"/>
          </a:p>
        </p:txBody>
      </p:sp>
      <p:sp>
        <p:nvSpPr>
          <p:cNvPr id="15" name="Footer Placeholder 14">
            <a:extLst>
              <a:ext uri="{FF2B5EF4-FFF2-40B4-BE49-F238E27FC236}">
                <a16:creationId xmlns:a16="http://schemas.microsoft.com/office/drawing/2014/main" id="{40D4C7F7-093A-A14F-81F0-404B84080F11}"/>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5" name="TextBox 4">
            <a:extLst>
              <a:ext uri="{FF2B5EF4-FFF2-40B4-BE49-F238E27FC236}">
                <a16:creationId xmlns:a16="http://schemas.microsoft.com/office/drawing/2014/main" id="{7F928259-929C-4E22-9159-964F9825FDF6}"/>
              </a:ext>
            </a:extLst>
          </p:cNvPr>
          <p:cNvSpPr txBox="1"/>
          <p:nvPr/>
        </p:nvSpPr>
        <p:spPr>
          <a:xfrm>
            <a:off x="2457393" y="1126201"/>
            <a:ext cx="4457477" cy="582230"/>
          </a:xfrm>
          <a:prstGeom prst="rect">
            <a:avLst/>
          </a:prstGeom>
          <a:noFill/>
          <a:ln w="25400">
            <a:solidFill>
              <a:schemeClr val="accent1"/>
            </a:solidFill>
          </a:ln>
        </p:spPr>
        <p:txBody>
          <a:bodyPr vert="horz" wrap="none" lIns="91440" tIns="45720" rIns="91440" bIns="45720" rtlCol="0" anchor="ctr">
            <a:noAutofit/>
          </a:bodyPr>
          <a:lstStyle/>
          <a:p>
            <a:pPr algn="ctr"/>
            <a:r>
              <a:rPr lang="en-US" sz="2400" i="1" dirty="0">
                <a:solidFill>
                  <a:schemeClr val="bg1"/>
                </a:solidFill>
                <a:latin typeface="Girl Scout Display Light" panose="02020003000000000000" pitchFamily="18" charset="0"/>
              </a:rPr>
              <a:t>Free &amp; In gsLearn! </a:t>
            </a:r>
            <a:r>
              <a:rPr lang="en-US" sz="1400" dirty="0">
                <a:solidFill>
                  <a:schemeClr val="bg1"/>
                </a:solidFill>
                <a:latin typeface="Girl Scout Display Light" panose="02020003000000000000" pitchFamily="18" charset="0"/>
              </a:rPr>
              <a:t>(inside your </a:t>
            </a:r>
            <a:r>
              <a:rPr lang="en-US" sz="1400" dirty="0" err="1">
                <a:solidFill>
                  <a:schemeClr val="bg1"/>
                </a:solidFill>
                <a:latin typeface="Girl Scout Display Light" panose="02020003000000000000" pitchFamily="18" charset="0"/>
              </a:rPr>
              <a:t>MyGS</a:t>
            </a:r>
            <a:r>
              <a:rPr lang="en-US" sz="1400" dirty="0">
                <a:solidFill>
                  <a:schemeClr val="bg1"/>
                </a:solidFill>
                <a:latin typeface="Girl Scout Display Light" panose="02020003000000000000" pitchFamily="18" charset="0"/>
              </a:rPr>
              <a:t>)</a:t>
            </a:r>
            <a:endParaRPr lang="en-US" sz="2400" dirty="0">
              <a:solidFill>
                <a:schemeClr val="bg1"/>
              </a:solidFill>
              <a:latin typeface="Girl Scout Display Light" panose="02020003000000000000" pitchFamily="18" charset="0"/>
            </a:endParaRPr>
          </a:p>
        </p:txBody>
      </p:sp>
      <p:sp>
        <p:nvSpPr>
          <p:cNvPr id="6" name="TextBox 5">
            <a:extLst>
              <a:ext uri="{FF2B5EF4-FFF2-40B4-BE49-F238E27FC236}">
                <a16:creationId xmlns:a16="http://schemas.microsoft.com/office/drawing/2014/main" id="{12267157-0A70-4625-9F89-226720092E37}"/>
              </a:ext>
            </a:extLst>
          </p:cNvPr>
          <p:cNvSpPr txBox="1"/>
          <p:nvPr/>
        </p:nvSpPr>
        <p:spPr>
          <a:xfrm>
            <a:off x="1401969" y="1782993"/>
            <a:ext cx="6340062" cy="1798942"/>
          </a:xfrm>
          <a:prstGeom prst="rect">
            <a:avLst/>
          </a:prstGeom>
          <a:noFill/>
          <a:ln>
            <a:noFill/>
          </a:ln>
        </p:spPr>
        <p:txBody>
          <a:bodyPr vert="horz" wrap="none" lIns="91440" tIns="45720" rIns="91440" bIns="45720" rtlCol="0" anchor="ctr">
            <a:noAutofit/>
          </a:bodyPr>
          <a:lstStyle/>
          <a:p>
            <a:pPr algn="l"/>
            <a:r>
              <a:rPr lang="en-US" sz="1400" dirty="0">
                <a:solidFill>
                  <a:schemeClr val="bg1"/>
                </a:solidFill>
                <a:latin typeface="Girl Scout Display Light" panose="02020003000000000000" pitchFamily="18" charset="0"/>
              </a:rPr>
              <a:t>What do I NEED to take?</a:t>
            </a:r>
          </a:p>
          <a:p>
            <a:pPr algn="l"/>
            <a:endParaRPr lang="en-US" sz="1400" dirty="0">
              <a:solidFill>
                <a:schemeClr val="bg1"/>
              </a:solidFill>
              <a:latin typeface="Girl Scout Display Light" panose="02020003000000000000" pitchFamily="18" charset="0"/>
            </a:endParaRPr>
          </a:p>
          <a:p>
            <a:pPr marL="800092" lvl="1" indent="-457200">
              <a:buAutoNum type="arabicPeriod"/>
            </a:pPr>
            <a:r>
              <a:rPr lang="en-US" sz="1400" dirty="0">
                <a:solidFill>
                  <a:schemeClr val="bg1"/>
                </a:solidFill>
                <a:latin typeface="Girl Scout Display Light" panose="02020003000000000000" pitchFamily="18" charset="0"/>
              </a:rPr>
              <a:t>TR100 – New Leader Training  (required) </a:t>
            </a:r>
          </a:p>
          <a:p>
            <a:pPr marL="800092" lvl="1" indent="-457200">
              <a:buAutoNum type="arabicPeriod"/>
            </a:pPr>
            <a:r>
              <a:rPr lang="en-US" sz="1400" dirty="0">
                <a:solidFill>
                  <a:schemeClr val="bg1"/>
                </a:solidFill>
                <a:latin typeface="Girl Scout Display Light" panose="02020003000000000000" pitchFamily="18" charset="0"/>
              </a:rPr>
              <a:t>TR402 – Protecting Our Girls (required) </a:t>
            </a:r>
          </a:p>
          <a:p>
            <a:pPr marL="800092" lvl="1" indent="-457200">
              <a:buAutoNum type="arabicPeriod"/>
            </a:pPr>
            <a:r>
              <a:rPr lang="en-US" sz="1400" dirty="0">
                <a:solidFill>
                  <a:schemeClr val="bg1"/>
                </a:solidFill>
                <a:latin typeface="Girl Scout Display Light" panose="02020003000000000000" pitchFamily="18" charset="0"/>
              </a:rPr>
              <a:t>GSUSA Daisy/Brownie/Junior Grade Level Essentials</a:t>
            </a:r>
          </a:p>
          <a:p>
            <a:pPr lvl="1"/>
            <a:r>
              <a:rPr lang="en-US" sz="1400" dirty="0">
                <a:solidFill>
                  <a:schemeClr val="bg1"/>
                </a:solidFill>
                <a:latin typeface="Girl Scout Display Light" panose="02020003000000000000" pitchFamily="18" charset="0"/>
              </a:rPr>
              <a:t>        (all three of these are optional but awesome!)</a:t>
            </a:r>
          </a:p>
          <a:p>
            <a:pPr algn="l"/>
            <a:endParaRPr lang="en-US"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D99BCCE4-F4C6-4B9A-B2B6-0AA612EA6865}"/>
              </a:ext>
            </a:extLst>
          </p:cNvPr>
          <p:cNvSpPr txBox="1"/>
          <p:nvPr/>
        </p:nvSpPr>
        <p:spPr>
          <a:xfrm>
            <a:off x="1543656" y="3477771"/>
            <a:ext cx="6198375" cy="1079056"/>
          </a:xfrm>
          <a:prstGeom prst="rect">
            <a:avLst/>
          </a:prstGeom>
          <a:noFill/>
          <a:ln>
            <a:noFill/>
          </a:ln>
        </p:spPr>
        <p:txBody>
          <a:bodyPr vert="horz" wrap="square" lIns="91440" tIns="45720" rIns="91440" bIns="45720" rtlCol="0" anchor="ctr">
            <a:noAutofit/>
          </a:bodyPr>
          <a:lstStyle/>
          <a:p>
            <a:pPr algn="l"/>
            <a:r>
              <a:rPr lang="en-US" sz="1800" b="1" dirty="0">
                <a:latin typeface="Girl Scout Text Book" panose="02020003000000000000" pitchFamily="18" charset="0"/>
              </a:rPr>
              <a:t>REQUIRED TRAINING – TR100 &amp; TR402 SHOULD BE COMPLETED BY MARCH 30, 2022</a:t>
            </a:r>
          </a:p>
        </p:txBody>
      </p:sp>
    </p:spTree>
    <p:extLst>
      <p:ext uri="{BB962C8B-B14F-4D97-AF65-F5344CB8AC3E}">
        <p14:creationId xmlns:p14="http://schemas.microsoft.com/office/powerpoint/2010/main" val="230972277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79EC3EF-2031-6D43-B6F4-519B78AD522D}"/>
              </a:ext>
            </a:extLst>
          </p:cNvPr>
          <p:cNvSpPr>
            <a:spLocks noGrp="1"/>
          </p:cNvSpPr>
          <p:nvPr>
            <p:ph type="body" sz="quarter" idx="20"/>
          </p:nvPr>
        </p:nvSpPr>
        <p:spPr>
          <a:xfrm>
            <a:off x="190500" y="-1"/>
            <a:ext cx="8809781" cy="257175"/>
          </a:xfrm>
        </p:spPr>
        <p:txBody>
          <a:bodyPr/>
          <a:lstStyle/>
          <a:p>
            <a:r>
              <a:rPr lang="en-US" dirty="0"/>
              <a:t>Type here to enter the presentation section name.</a:t>
            </a:r>
          </a:p>
        </p:txBody>
      </p:sp>
      <p:sp>
        <p:nvSpPr>
          <p:cNvPr id="4" name="Title 3">
            <a:extLst>
              <a:ext uri="{FF2B5EF4-FFF2-40B4-BE49-F238E27FC236}">
                <a16:creationId xmlns:a16="http://schemas.microsoft.com/office/drawing/2014/main" id="{4CC61A05-4B23-1D40-BBF2-9FACD86104DF}"/>
              </a:ext>
            </a:extLst>
          </p:cNvPr>
          <p:cNvSpPr>
            <a:spLocks noGrp="1"/>
          </p:cNvSpPr>
          <p:nvPr>
            <p:ph type="title"/>
          </p:nvPr>
        </p:nvSpPr>
        <p:spPr>
          <a:xfrm>
            <a:off x="1295721" y="1357550"/>
            <a:ext cx="7189738" cy="3338696"/>
          </a:xfrm>
        </p:spPr>
        <p:txBody>
          <a:bodyPr/>
          <a:lstStyle/>
          <a:p>
            <a:r>
              <a:rPr lang="en-US" sz="2800" b="1" dirty="0"/>
              <a:t>3 Girl Scout Processes </a:t>
            </a:r>
            <a:br>
              <a:rPr lang="en-US" sz="1800" b="1" dirty="0"/>
            </a:br>
            <a:r>
              <a:rPr lang="en-US" sz="3200" b="1" dirty="0"/>
              <a:t>Spotlight - Learning by Doing</a:t>
            </a:r>
            <a:br>
              <a:rPr lang="en-US" sz="3600" b="1" dirty="0"/>
            </a:br>
            <a:br>
              <a:rPr lang="en-US" sz="1600" dirty="0"/>
            </a:br>
            <a:br>
              <a:rPr lang="en-US" sz="1600" dirty="0"/>
            </a:br>
            <a:r>
              <a:rPr lang="en-US" sz="1600" dirty="0"/>
              <a:t>Learning by Doing is hands-on learning that engages girls in 4 different stages.</a:t>
            </a:r>
            <a:br>
              <a:rPr lang="en-US" sz="1600" dirty="0"/>
            </a:br>
            <a:br>
              <a:rPr lang="en-US" sz="1600" dirty="0"/>
            </a:br>
            <a:r>
              <a:rPr lang="en-US" sz="1600" dirty="0"/>
              <a:t>Learning is more meaningful and memorable when girls are able to have active, hands-on experience rather than standing back and watching.  Learning by doing also encompasses another important part of learning – reflection, when girls think critically about what they’ve learned, and how this information can inform their decisions or behavior in the future.</a:t>
            </a:r>
            <a:br>
              <a:rPr lang="en-US" sz="1600" dirty="0"/>
            </a:br>
            <a:br>
              <a:rPr lang="en-US" sz="1800" dirty="0"/>
            </a:br>
            <a:r>
              <a:rPr lang="en-US" sz="1800" dirty="0"/>
              <a:t>              </a:t>
            </a:r>
            <a:br>
              <a:rPr lang="en-US" sz="1800" b="1" dirty="0"/>
            </a:br>
            <a:br>
              <a:rPr lang="en-US" sz="1800" b="1" dirty="0"/>
            </a:br>
            <a:br>
              <a:rPr lang="en-US" sz="1800" b="1" dirty="0"/>
            </a:br>
            <a:br>
              <a:rPr lang="en-US" sz="1800" b="1" dirty="0"/>
            </a:br>
            <a:endParaRPr lang="en-US" sz="1800" b="1" dirty="0"/>
          </a:p>
        </p:txBody>
      </p:sp>
      <p:sp>
        <p:nvSpPr>
          <p:cNvPr id="13" name="Slide Number Placeholder 12">
            <a:extLst>
              <a:ext uri="{FF2B5EF4-FFF2-40B4-BE49-F238E27FC236}">
                <a16:creationId xmlns:a16="http://schemas.microsoft.com/office/drawing/2014/main" id="{CDC55445-4E55-C641-8ED0-FEA72CA140FD}"/>
              </a:ext>
            </a:extLst>
          </p:cNvPr>
          <p:cNvSpPr>
            <a:spLocks noGrp="1"/>
          </p:cNvSpPr>
          <p:nvPr>
            <p:ph type="sldNum" sz="quarter" idx="12"/>
          </p:nvPr>
        </p:nvSpPr>
        <p:spPr/>
        <p:txBody>
          <a:bodyPr/>
          <a:lstStyle/>
          <a:p>
            <a:fld id="{7691CCDB-B024-8747-B233-CAD1CBC7A901}" type="slidenum">
              <a:rPr lang="en-US" smtClean="0"/>
              <a:pPr/>
              <a:t>5</a:t>
            </a:fld>
            <a:endParaRPr lang="en-US"/>
          </a:p>
        </p:txBody>
      </p:sp>
      <p:sp>
        <p:nvSpPr>
          <p:cNvPr id="15" name="Footer Placeholder 14">
            <a:extLst>
              <a:ext uri="{FF2B5EF4-FFF2-40B4-BE49-F238E27FC236}">
                <a16:creationId xmlns:a16="http://schemas.microsoft.com/office/drawing/2014/main" id="{E123A091-099F-C340-B5CC-1EB0CB2E919A}"/>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47550862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5E9BFE-5987-4563-B601-7E710C2AEA0B}"/>
              </a:ext>
            </a:extLst>
          </p:cNvPr>
          <p:cNvSpPr>
            <a:spLocks noGrp="1"/>
          </p:cNvSpPr>
          <p:nvPr>
            <p:ph type="sldNum" sz="quarter" idx="12"/>
          </p:nvPr>
        </p:nvSpPr>
        <p:spPr/>
        <p:txBody>
          <a:bodyPr/>
          <a:lstStyle/>
          <a:p>
            <a:fld id="{7691CCDB-B024-8747-B233-CAD1CBC7A901}" type="slidenum">
              <a:rPr lang="en-US" smtClean="0"/>
              <a:pPr/>
              <a:t>6</a:t>
            </a:fld>
            <a:endParaRPr lang="en-US"/>
          </a:p>
        </p:txBody>
      </p:sp>
      <p:sp>
        <p:nvSpPr>
          <p:cNvPr id="4" name="Footer Placeholder 3">
            <a:extLst>
              <a:ext uri="{FF2B5EF4-FFF2-40B4-BE49-F238E27FC236}">
                <a16:creationId xmlns:a16="http://schemas.microsoft.com/office/drawing/2014/main" id="{7168AD8E-CE50-48AF-AFA2-BDAB27D0E10F}"/>
              </a:ext>
            </a:extLst>
          </p:cNvPr>
          <p:cNvSpPr>
            <a:spLocks noGrp="1"/>
          </p:cNvSpPr>
          <p:nvPr>
            <p:ph type="ftr" sz="quarter" idx="3"/>
          </p:nvPr>
        </p:nvSpPr>
        <p:spPr>
          <a:xfrm>
            <a:off x="171449" y="4816305"/>
            <a:ext cx="8637504" cy="327685"/>
          </a:xfrm>
        </p:spPr>
        <p:txBody>
          <a:bodyPr/>
          <a:lstStyle/>
          <a:p>
            <a:r>
              <a:rPr lang="en-US"/>
              <a:t>©2021 Girl Scouts of the USA. All Rights Reserved.  Not for public distribution.</a:t>
            </a:r>
            <a:endParaRPr lang="en-US" dirty="0"/>
          </a:p>
        </p:txBody>
      </p:sp>
      <p:pic>
        <p:nvPicPr>
          <p:cNvPr id="8" name="Picture 2">
            <a:extLst>
              <a:ext uri="{FF2B5EF4-FFF2-40B4-BE49-F238E27FC236}">
                <a16:creationId xmlns:a16="http://schemas.microsoft.com/office/drawing/2014/main" id="{2758E3F6-A057-4D9E-8E68-3BA01E7399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369" y="75384"/>
            <a:ext cx="4393354" cy="47409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84A455F-372B-4A70-AF3D-8892FD99C620}"/>
              </a:ext>
            </a:extLst>
          </p:cNvPr>
          <p:cNvSpPr txBox="1"/>
          <p:nvPr/>
        </p:nvSpPr>
        <p:spPr>
          <a:xfrm>
            <a:off x="4160171" y="4892431"/>
            <a:ext cx="5200214" cy="204607"/>
          </a:xfrm>
          <a:prstGeom prst="rect">
            <a:avLst/>
          </a:prstGeom>
          <a:noFill/>
          <a:ln>
            <a:noFill/>
          </a:ln>
        </p:spPr>
        <p:txBody>
          <a:bodyPr vert="horz" wrap="square" lIns="91440" tIns="45720" rIns="91440" bIns="45720" rtlCol="0" anchor="ctr">
            <a:noAutofit/>
          </a:bodyPr>
          <a:lstStyle/>
          <a:p>
            <a:pPr algn="l"/>
            <a:r>
              <a:rPr lang="en-US" sz="1100" dirty="0">
                <a:latin typeface="Girl Scout Text Book" panose="02020003000000000000" pitchFamily="18" charset="0"/>
              </a:rPr>
              <a:t>To learn more about learning by doing check out your </a:t>
            </a:r>
            <a:r>
              <a:rPr lang="en-US" sz="1100" dirty="0" err="1">
                <a:latin typeface="Girl Scout Text Book" panose="02020003000000000000" pitchFamily="18" charset="0"/>
              </a:rPr>
              <a:t>gsle</a:t>
            </a:r>
            <a:r>
              <a:rPr lang="en-US" sz="1100" dirty="0">
                <a:latin typeface="Girl Scout Text Book" panose="02020003000000000000" pitchFamily="18" charset="0"/>
              </a:rPr>
              <a:t> 345 booklet in your new leader kit.  Pgs. 13-19</a:t>
            </a:r>
          </a:p>
        </p:txBody>
      </p:sp>
    </p:spTree>
    <p:extLst>
      <p:ext uri="{BB962C8B-B14F-4D97-AF65-F5344CB8AC3E}">
        <p14:creationId xmlns:p14="http://schemas.microsoft.com/office/powerpoint/2010/main" val="182070598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A73189-DC03-43CF-A5B3-60A013174A8B}"/>
              </a:ext>
            </a:extLst>
          </p:cNvPr>
          <p:cNvSpPr>
            <a:spLocks noGrp="1"/>
          </p:cNvSpPr>
          <p:nvPr>
            <p:ph type="sldNum" sz="quarter" idx="12"/>
          </p:nvPr>
        </p:nvSpPr>
        <p:spPr/>
        <p:txBody>
          <a:bodyPr/>
          <a:lstStyle/>
          <a:p>
            <a:fld id="{7691CCDB-B024-8747-B233-CAD1CBC7A901}" type="slidenum">
              <a:rPr lang="en-US" smtClean="0"/>
              <a:pPr/>
              <a:t>7</a:t>
            </a:fld>
            <a:endParaRPr lang="en-US"/>
          </a:p>
        </p:txBody>
      </p:sp>
      <p:sp>
        <p:nvSpPr>
          <p:cNvPr id="3" name="Footer Placeholder 2">
            <a:extLst>
              <a:ext uri="{FF2B5EF4-FFF2-40B4-BE49-F238E27FC236}">
                <a16:creationId xmlns:a16="http://schemas.microsoft.com/office/drawing/2014/main" id="{E450EEA4-3787-40EE-B5CF-EB6CE718C00C}"/>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4" name="Title 3">
            <a:extLst>
              <a:ext uri="{FF2B5EF4-FFF2-40B4-BE49-F238E27FC236}">
                <a16:creationId xmlns:a16="http://schemas.microsoft.com/office/drawing/2014/main" id="{60A669BA-F334-4BE3-AE03-D9F6788CC300}"/>
              </a:ext>
            </a:extLst>
          </p:cNvPr>
          <p:cNvSpPr>
            <a:spLocks noGrp="1"/>
          </p:cNvSpPr>
          <p:nvPr>
            <p:ph type="title"/>
          </p:nvPr>
        </p:nvSpPr>
        <p:spPr>
          <a:xfrm>
            <a:off x="280565" y="658942"/>
            <a:ext cx="8629650" cy="4390517"/>
          </a:xfrm>
        </p:spPr>
        <p:txBody>
          <a:bodyPr/>
          <a:lstStyle/>
          <a:p>
            <a:r>
              <a:rPr lang="en-US" b="1" dirty="0"/>
              <a:t>Wrapping up your Troop Cookie Program 2022</a:t>
            </a:r>
            <a:br>
              <a:rPr lang="en-US" dirty="0"/>
            </a:br>
            <a:br>
              <a:rPr lang="en-US" dirty="0"/>
            </a:br>
            <a:r>
              <a:rPr lang="en-US" sz="1400" b="1" dirty="0"/>
              <a:t>Cookie Payments</a:t>
            </a:r>
            <a:br>
              <a:rPr lang="en-US" sz="1400" dirty="0"/>
            </a:br>
            <a:r>
              <a:rPr lang="en-US" sz="1200" b="1" dirty="0"/>
              <a:t>2</a:t>
            </a:r>
            <a:r>
              <a:rPr lang="en-US" sz="1200" b="1" baseline="30000" dirty="0"/>
              <a:t>nd</a:t>
            </a:r>
            <a:r>
              <a:rPr lang="en-US" sz="1200" b="1" dirty="0"/>
              <a:t> payment </a:t>
            </a:r>
            <a:r>
              <a:rPr lang="en-US" sz="1200" dirty="0"/>
              <a:t>to GSNETX</a:t>
            </a:r>
            <a:r>
              <a:rPr lang="en-US" sz="1200" b="1" dirty="0"/>
              <a:t> 2/23</a:t>
            </a:r>
            <a:r>
              <a:rPr lang="en-US" sz="1200" dirty="0"/>
              <a:t>– ACH draft of 40% of the council proceeds as listed</a:t>
            </a:r>
            <a:br>
              <a:rPr lang="en-US" sz="1200" dirty="0"/>
            </a:br>
            <a:r>
              <a:rPr lang="en-US" sz="1200" dirty="0"/>
              <a:t> on the </a:t>
            </a:r>
            <a:r>
              <a:rPr lang="en-US" sz="1200" b="1" dirty="0"/>
              <a:t>Sales Report tab</a:t>
            </a:r>
            <a:r>
              <a:rPr lang="en-US" sz="1200" dirty="0"/>
              <a:t> minus any payments already received</a:t>
            </a:r>
            <a:br>
              <a:rPr lang="en-US" sz="1200" dirty="0"/>
            </a:br>
            <a:br>
              <a:rPr lang="en-US" sz="1200" dirty="0"/>
            </a:br>
            <a:r>
              <a:rPr lang="en-US" sz="1200" b="1" dirty="0"/>
              <a:t>Final Payment 3/9 </a:t>
            </a:r>
            <a:r>
              <a:rPr lang="en-US" sz="1200" dirty="0"/>
              <a:t>– GSNETX will ACH draft 100% of the Council Proceeds as listed on </a:t>
            </a:r>
            <a:br>
              <a:rPr lang="en-US" sz="1200" dirty="0"/>
            </a:br>
            <a:r>
              <a:rPr lang="en-US" sz="1200" dirty="0"/>
              <a:t>the </a:t>
            </a:r>
            <a:r>
              <a:rPr lang="en-US" sz="1200" b="1" dirty="0"/>
              <a:t>Sales Report tab</a:t>
            </a:r>
            <a:r>
              <a:rPr lang="en-US" sz="1200" dirty="0"/>
              <a:t>, minus any payments already received.</a:t>
            </a:r>
            <a:br>
              <a:rPr lang="en-US" sz="1400" dirty="0"/>
            </a:br>
            <a:br>
              <a:rPr lang="en-US" sz="1400" b="1" dirty="0"/>
            </a:br>
            <a:r>
              <a:rPr lang="en-US" sz="1400" b="1" dirty="0"/>
              <a:t>Outstanding Funds Reports</a:t>
            </a:r>
            <a:br>
              <a:rPr lang="en-US" sz="1400" dirty="0"/>
            </a:br>
            <a:r>
              <a:rPr lang="en-US" sz="1200" dirty="0"/>
              <a:t>If you have girls who do not have all the money they owe to council by March 6</a:t>
            </a:r>
            <a:r>
              <a:rPr lang="en-US" sz="1200" baseline="30000" dirty="0"/>
              <a:t>th</a:t>
            </a:r>
            <a:r>
              <a:rPr lang="en-US" sz="1200" dirty="0"/>
              <a:t>, please complete the OFR for this balance.  </a:t>
            </a:r>
            <a:br>
              <a:rPr lang="en-US" sz="1200" dirty="0"/>
            </a:br>
            <a:r>
              <a:rPr lang="en-US" sz="1200" dirty="0"/>
              <a:t>Troops who do not pay in full by 3/9 will have OFRs completed on file for any remaining balances.</a:t>
            </a:r>
            <a:br>
              <a:rPr lang="en-US" sz="1200" dirty="0"/>
            </a:br>
            <a:br>
              <a:rPr lang="en-US" sz="1200" dirty="0"/>
            </a:br>
            <a:r>
              <a:rPr lang="en-US" sz="1400" b="1" dirty="0" err="1"/>
              <a:t>Febraury</a:t>
            </a:r>
            <a:r>
              <a:rPr lang="en-US" sz="1400" b="1" dirty="0"/>
              <a:t> 27</a:t>
            </a:r>
            <a:r>
              <a:rPr lang="en-US" sz="1400" b="1" baseline="30000" dirty="0"/>
              <a:t>th</a:t>
            </a:r>
            <a:r>
              <a:rPr lang="en-US" sz="1400" b="1" dirty="0"/>
              <a:t> Official End To the 2022 Cookie Program.  </a:t>
            </a:r>
            <a:br>
              <a:rPr lang="en-US" sz="1400" b="1" dirty="0"/>
            </a:br>
            <a:r>
              <a:rPr lang="en-US" sz="1200" dirty="0"/>
              <a:t>Girls may continue selling their remaining packages of cookies until May 31</a:t>
            </a:r>
            <a:r>
              <a:rPr lang="en-US" sz="1200" baseline="30000" dirty="0"/>
              <a:t>st</a:t>
            </a:r>
            <a:r>
              <a:rPr lang="en-US" sz="1200" dirty="0"/>
              <a:t>.</a:t>
            </a:r>
            <a:br>
              <a:rPr lang="en-US" sz="1200" dirty="0"/>
            </a:br>
            <a:br>
              <a:rPr lang="en-US" sz="1400" dirty="0"/>
            </a:br>
            <a:r>
              <a:rPr lang="en-US" sz="1400" b="1" dirty="0"/>
              <a:t>Finalizing Rewards</a:t>
            </a:r>
            <a:br>
              <a:rPr lang="en-US" sz="1400" b="1" dirty="0"/>
            </a:br>
            <a:r>
              <a:rPr lang="en-US" sz="1400" b="1" dirty="0"/>
              <a:t>March 6</a:t>
            </a:r>
            <a:r>
              <a:rPr lang="en-US" sz="1400" b="1" baseline="30000" dirty="0"/>
              <a:t>th</a:t>
            </a:r>
            <a:r>
              <a:rPr lang="en-US" sz="1400" b="1" dirty="0"/>
              <a:t> Deadline to submit final rewards on behalf of girls</a:t>
            </a:r>
            <a:br>
              <a:rPr lang="en-US" sz="1400" dirty="0"/>
            </a:br>
            <a:br>
              <a:rPr lang="en-US" sz="1400" dirty="0"/>
            </a:br>
            <a:r>
              <a:rPr lang="en-US" sz="1400" b="1" dirty="0"/>
              <a:t>Troop Cookie Managers </a:t>
            </a:r>
            <a:r>
              <a:rPr lang="en-US" sz="1400" dirty="0"/>
              <a:t>rest and relax – beginning March 7</a:t>
            </a:r>
            <a:r>
              <a:rPr lang="en-US" sz="1400" baseline="30000" dirty="0"/>
              <a:t>th</a:t>
            </a:r>
            <a:r>
              <a:rPr lang="en-US" sz="1400" dirty="0"/>
              <a:t>!</a:t>
            </a:r>
            <a:br>
              <a:rPr lang="en-US" sz="1400" dirty="0"/>
            </a:br>
            <a:r>
              <a:rPr lang="en-US" sz="1400" dirty="0"/>
              <a:t>Celebrate a job WELL DONE!</a:t>
            </a:r>
            <a:br>
              <a:rPr lang="en-US" sz="1400" dirty="0"/>
            </a:br>
            <a:br>
              <a:rPr lang="en-US" sz="1400" dirty="0"/>
            </a:br>
            <a:endParaRPr lang="en-US" sz="1400" dirty="0"/>
          </a:p>
        </p:txBody>
      </p:sp>
      <p:sp>
        <p:nvSpPr>
          <p:cNvPr id="5" name="Text Placeholder 4">
            <a:extLst>
              <a:ext uri="{FF2B5EF4-FFF2-40B4-BE49-F238E27FC236}">
                <a16:creationId xmlns:a16="http://schemas.microsoft.com/office/drawing/2014/main" id="{58D1A78D-3B8F-47BE-8540-CA8868CBCD40}"/>
              </a:ext>
            </a:extLst>
          </p:cNvPr>
          <p:cNvSpPr>
            <a:spLocks noGrp="1"/>
          </p:cNvSpPr>
          <p:nvPr>
            <p:ph type="body" sz="quarter" idx="20"/>
          </p:nvPr>
        </p:nvSpPr>
        <p:spPr/>
        <p:txBody>
          <a:bodyPr/>
          <a:lstStyle/>
          <a:p>
            <a:endParaRPr lang="en-US"/>
          </a:p>
        </p:txBody>
      </p:sp>
    </p:spTree>
    <p:extLst>
      <p:ext uri="{BB962C8B-B14F-4D97-AF65-F5344CB8AC3E}">
        <p14:creationId xmlns:p14="http://schemas.microsoft.com/office/powerpoint/2010/main" val="329271555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5266809-DAEE-426A-8887-4777CD99B10F}"/>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
        <p:nvSpPr>
          <p:cNvPr id="3" name="Title 2">
            <a:extLst>
              <a:ext uri="{FF2B5EF4-FFF2-40B4-BE49-F238E27FC236}">
                <a16:creationId xmlns:a16="http://schemas.microsoft.com/office/drawing/2014/main" id="{C5B4DE13-E017-4527-8A66-8C8D4FF2A76C}"/>
              </a:ext>
            </a:extLst>
          </p:cNvPr>
          <p:cNvSpPr>
            <a:spLocks noGrp="1"/>
          </p:cNvSpPr>
          <p:nvPr>
            <p:ph type="title"/>
          </p:nvPr>
        </p:nvSpPr>
        <p:spPr>
          <a:xfrm>
            <a:off x="4747199" y="68958"/>
            <a:ext cx="4237781" cy="1875863"/>
          </a:xfrm>
        </p:spPr>
        <p:txBody>
          <a:bodyPr/>
          <a:lstStyle/>
          <a:p>
            <a:r>
              <a:rPr lang="en-US" sz="4400" b="1" dirty="0"/>
              <a:t>Girl Scout Birthday Week</a:t>
            </a:r>
          </a:p>
        </p:txBody>
      </p:sp>
      <p:sp>
        <p:nvSpPr>
          <p:cNvPr id="4" name="Text Placeholder 3">
            <a:extLst>
              <a:ext uri="{FF2B5EF4-FFF2-40B4-BE49-F238E27FC236}">
                <a16:creationId xmlns:a16="http://schemas.microsoft.com/office/drawing/2014/main" id="{17C8085F-9878-4BE7-B52D-3CB9AA55936B}"/>
              </a:ext>
            </a:extLst>
          </p:cNvPr>
          <p:cNvSpPr>
            <a:spLocks noGrp="1"/>
          </p:cNvSpPr>
          <p:nvPr>
            <p:ph type="body" sz="quarter" idx="15"/>
          </p:nvPr>
        </p:nvSpPr>
        <p:spPr>
          <a:xfrm>
            <a:off x="4627841" y="1881998"/>
            <a:ext cx="4467298" cy="3419535"/>
          </a:xfrm>
        </p:spPr>
        <p:txBody>
          <a:bodyPr/>
          <a:lstStyle/>
          <a:p>
            <a:r>
              <a:rPr lang="en-US" sz="1400" b="1" dirty="0"/>
              <a:t>We are turning a young 110 years old on</a:t>
            </a:r>
          </a:p>
          <a:p>
            <a:r>
              <a:rPr lang="en-US" sz="1400" b="1" dirty="0"/>
              <a:t> March 12</a:t>
            </a:r>
            <a:r>
              <a:rPr lang="en-US" sz="1400" b="1" baseline="30000" dirty="0"/>
              <a:t>th</a:t>
            </a:r>
            <a:r>
              <a:rPr lang="en-US" sz="1400" b="1" dirty="0"/>
              <a:t>!</a:t>
            </a:r>
          </a:p>
          <a:p>
            <a:endParaRPr lang="en-US" sz="1400" b="1" dirty="0"/>
          </a:p>
          <a:p>
            <a:r>
              <a:rPr lang="en-US" sz="1200" b="1" dirty="0"/>
              <a:t>We  celebrate all week long!</a:t>
            </a:r>
          </a:p>
          <a:p>
            <a:r>
              <a:rPr lang="en-US" sz="1200" b="1" dirty="0"/>
              <a:t>Encourage your girls to join the celebrations starting on Girl Scout Sunday through Girl Scout </a:t>
            </a:r>
            <a:r>
              <a:rPr lang="en-US" sz="1200" b="1" dirty="0" err="1"/>
              <a:t>Sabbeth</a:t>
            </a:r>
            <a:r>
              <a:rPr lang="en-US" sz="1200" b="1" dirty="0"/>
              <a:t> on Saturday</a:t>
            </a:r>
          </a:p>
          <a:p>
            <a:endParaRPr lang="en-US" sz="1200" b="1" dirty="0"/>
          </a:p>
          <a:p>
            <a:r>
              <a:rPr lang="en-US" sz="1200" dirty="0"/>
              <a:t>Girl Scouts can celebrate the tradition of giving back to their community with GSNETX and sister Girl Scouts by participating in a local park clean-up event to earn the Girl Scout Birthday patch.</a:t>
            </a:r>
          </a:p>
          <a:p>
            <a:endParaRPr lang="en-US" dirty="0"/>
          </a:p>
          <a:p>
            <a:r>
              <a:rPr lang="en-US" dirty="0"/>
              <a:t>Gsnetx.org/events</a:t>
            </a:r>
          </a:p>
          <a:p>
            <a:r>
              <a:rPr lang="en-US" sz="1200" b="1" dirty="0"/>
              <a:t>East Texas, Frisco, Irving, Richardson, Garland Parks</a:t>
            </a:r>
          </a:p>
        </p:txBody>
      </p:sp>
      <p:sp>
        <p:nvSpPr>
          <p:cNvPr id="5" name="Slide Number Placeholder 4">
            <a:extLst>
              <a:ext uri="{FF2B5EF4-FFF2-40B4-BE49-F238E27FC236}">
                <a16:creationId xmlns:a16="http://schemas.microsoft.com/office/drawing/2014/main" id="{772787E3-03BC-43C6-A9A3-016E6F5E8716}"/>
              </a:ext>
            </a:extLst>
          </p:cNvPr>
          <p:cNvSpPr>
            <a:spLocks noGrp="1"/>
          </p:cNvSpPr>
          <p:nvPr>
            <p:ph type="sldNum" sz="quarter" idx="12"/>
          </p:nvPr>
        </p:nvSpPr>
        <p:spPr/>
        <p:txBody>
          <a:bodyPr/>
          <a:lstStyle/>
          <a:p>
            <a:fld id="{7691CCDB-B024-8747-B233-CAD1CBC7A901}" type="slidenum">
              <a:rPr lang="en-US" smtClean="0"/>
              <a:pPr/>
              <a:t>8</a:t>
            </a:fld>
            <a:endParaRPr lang="en-US"/>
          </a:p>
        </p:txBody>
      </p:sp>
    </p:spTree>
    <p:extLst>
      <p:ext uri="{BB962C8B-B14F-4D97-AF65-F5344CB8AC3E}">
        <p14:creationId xmlns:p14="http://schemas.microsoft.com/office/powerpoint/2010/main" val="416458720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0F340-9DF2-4C76-A96E-74AD2692B5C1}"/>
              </a:ext>
            </a:extLst>
          </p:cNvPr>
          <p:cNvSpPr>
            <a:spLocks noGrp="1"/>
          </p:cNvSpPr>
          <p:nvPr>
            <p:ph type="title"/>
          </p:nvPr>
        </p:nvSpPr>
        <p:spPr>
          <a:xfrm>
            <a:off x="162770" y="528526"/>
            <a:ext cx="4332448" cy="542705"/>
          </a:xfrm>
        </p:spPr>
        <p:txBody>
          <a:bodyPr/>
          <a:lstStyle/>
          <a:p>
            <a:r>
              <a:rPr lang="en-US" b="1" dirty="0"/>
              <a:t>Girl Scout Sunday(6</a:t>
            </a:r>
            <a:r>
              <a:rPr lang="en-US" b="1" baseline="30000" dirty="0"/>
              <a:t>th</a:t>
            </a:r>
            <a:r>
              <a:rPr lang="en-US" b="1" dirty="0"/>
              <a:t>)/</a:t>
            </a:r>
            <a:r>
              <a:rPr lang="en-US" b="1" dirty="0" err="1"/>
              <a:t>Sabbeth</a:t>
            </a:r>
            <a:r>
              <a:rPr lang="en-US" b="1" dirty="0"/>
              <a:t>(12</a:t>
            </a:r>
            <a:r>
              <a:rPr lang="en-US" b="1" baseline="30000" dirty="0"/>
              <a:t>th</a:t>
            </a:r>
            <a:r>
              <a:rPr lang="en-US" b="1" dirty="0"/>
              <a:t>)</a:t>
            </a:r>
          </a:p>
        </p:txBody>
      </p:sp>
      <p:sp>
        <p:nvSpPr>
          <p:cNvPr id="3" name="Text Placeholder 2">
            <a:extLst>
              <a:ext uri="{FF2B5EF4-FFF2-40B4-BE49-F238E27FC236}">
                <a16:creationId xmlns:a16="http://schemas.microsoft.com/office/drawing/2014/main" id="{69A3893B-6049-42D2-B996-FB2EDBC456E5}"/>
              </a:ext>
            </a:extLst>
          </p:cNvPr>
          <p:cNvSpPr>
            <a:spLocks noGrp="1"/>
          </p:cNvSpPr>
          <p:nvPr>
            <p:ph type="body" sz="quarter" idx="15"/>
          </p:nvPr>
        </p:nvSpPr>
        <p:spPr>
          <a:xfrm>
            <a:off x="214444" y="1514693"/>
            <a:ext cx="4229100" cy="3944005"/>
          </a:xfrm>
        </p:spPr>
        <p:txBody>
          <a:bodyPr/>
          <a:lstStyle/>
          <a:p>
            <a:r>
              <a:rPr lang="en-US" dirty="0"/>
              <a:t>Special days where girls have the opportunity to attend their places of worship and be recognized as Girl Scouts.  (ask to be in the Sunday Bulletin)</a:t>
            </a:r>
          </a:p>
          <a:p>
            <a:endParaRPr lang="en-US" dirty="0"/>
          </a:p>
          <a:p>
            <a:endParaRPr lang="en-US" dirty="0"/>
          </a:p>
          <a:p>
            <a:r>
              <a:rPr lang="en-US" dirty="0"/>
              <a:t>Earn My Promise, My Faith pin</a:t>
            </a:r>
          </a:p>
          <a:p>
            <a:endParaRPr lang="en-US" dirty="0"/>
          </a:p>
          <a:p>
            <a:r>
              <a:rPr lang="en-US" dirty="0"/>
              <a:t>Earn Religious Awards through personal places of worship</a:t>
            </a:r>
          </a:p>
          <a:p>
            <a:r>
              <a:rPr lang="en-US" dirty="0"/>
              <a:t> </a:t>
            </a:r>
          </a:p>
        </p:txBody>
      </p:sp>
      <p:sp>
        <p:nvSpPr>
          <p:cNvPr id="4" name="Slide Number Placeholder 3">
            <a:extLst>
              <a:ext uri="{FF2B5EF4-FFF2-40B4-BE49-F238E27FC236}">
                <a16:creationId xmlns:a16="http://schemas.microsoft.com/office/drawing/2014/main" id="{72F31A21-AFFA-4740-9B73-3F5D12EAF7BF}"/>
              </a:ext>
            </a:extLst>
          </p:cNvPr>
          <p:cNvSpPr>
            <a:spLocks noGrp="1"/>
          </p:cNvSpPr>
          <p:nvPr>
            <p:ph type="sldNum" sz="quarter" idx="12"/>
          </p:nvPr>
        </p:nvSpPr>
        <p:spPr/>
        <p:txBody>
          <a:bodyPr/>
          <a:lstStyle/>
          <a:p>
            <a:fld id="{7691CCDB-B024-8747-B233-CAD1CBC7A901}" type="slidenum">
              <a:rPr lang="en-US" smtClean="0"/>
              <a:pPr/>
              <a:t>9</a:t>
            </a:fld>
            <a:endParaRPr lang="en-US"/>
          </a:p>
        </p:txBody>
      </p:sp>
      <p:sp>
        <p:nvSpPr>
          <p:cNvPr id="5" name="Footer Placeholder 4">
            <a:extLst>
              <a:ext uri="{FF2B5EF4-FFF2-40B4-BE49-F238E27FC236}">
                <a16:creationId xmlns:a16="http://schemas.microsoft.com/office/drawing/2014/main" id="{119EA1AB-A8C1-4E56-A0E0-88B36DAD62B7}"/>
              </a:ext>
            </a:extLst>
          </p:cNvPr>
          <p:cNvSpPr>
            <a:spLocks noGrp="1"/>
          </p:cNvSpPr>
          <p:nvPr>
            <p:ph type="ftr" sz="quarter" idx="3"/>
          </p:nvPr>
        </p:nvSpPr>
        <p:spPr/>
        <p:txBody>
          <a:body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590369966"/>
      </p:ext>
    </p:extLst>
  </p:cSld>
  <p:clrMapOvr>
    <a:masterClrMapping/>
  </p:clrMapOvr>
  <p:transition>
    <p:fade/>
  </p:transition>
</p:sld>
</file>

<file path=ppt/theme/theme1.xml><?xml version="1.0" encoding="utf-8"?>
<a:theme xmlns:a="http://schemas.openxmlformats.org/drawingml/2006/main" name="GS Green Theme">
  <a:themeElements>
    <a:clrScheme name="GS Green Theme Color">
      <a:dk1>
        <a:srgbClr val="000000"/>
      </a:dk1>
      <a:lt1>
        <a:srgbClr val="FEFFFF"/>
      </a:lt1>
      <a:dk2>
        <a:srgbClr val="D9D9D9"/>
      </a:dk2>
      <a:lt2>
        <a:srgbClr val="A8A8A8"/>
      </a:lt2>
      <a:accent1>
        <a:srgbClr val="D5F267"/>
      </a:accent1>
      <a:accent2>
        <a:srgbClr val="00B351"/>
      </a:accent2>
      <a:accent3>
        <a:srgbClr val="005640"/>
      </a:accent3>
      <a:accent4>
        <a:srgbClr val="FFFFFF"/>
      </a:accent4>
      <a:accent5>
        <a:srgbClr val="FFFFFF"/>
      </a:accent5>
      <a:accent6>
        <a:srgbClr val="FFFFFF"/>
      </a:accent6>
      <a:hlink>
        <a:srgbClr val="0072FF"/>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PPT-INTERNAL_USE-GirlScoutFont" id="{3CB01106-9A9C-654C-8766-85ED7D401195}" vid="{E38136F4-6558-4749-A9D6-C721C649C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0F738995F2EA4888DA759C5655A038" ma:contentTypeVersion="13" ma:contentTypeDescription="Create a new document." ma:contentTypeScope="" ma:versionID="089b3fc155cb803d62a909282623b0c3">
  <xsd:schema xmlns:xsd="http://www.w3.org/2001/XMLSchema" xmlns:xs="http://www.w3.org/2001/XMLSchema" xmlns:p="http://schemas.microsoft.com/office/2006/metadata/properties" xmlns:ns2="bb3e0476-72c8-491b-88cf-ab9d1da7dd96" xmlns:ns3="6a599af3-5005-4a71-86f0-17f14926e1a4" targetNamespace="http://schemas.microsoft.com/office/2006/metadata/properties" ma:root="true" ma:fieldsID="0c7d02aa18352205835b470299c46b3c" ns2:_="" ns3:_="">
    <xsd:import namespace="bb3e0476-72c8-491b-88cf-ab9d1da7dd96"/>
    <xsd:import namespace="6a599af3-5005-4a71-86f0-17f14926e1a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3e0476-72c8-491b-88cf-ab9d1da7dd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a599af3-5005-4a71-86f0-17f14926e1a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241A00-254C-49F6-B15D-F06AE6794BF9}">
  <ds:schemaRefs>
    <ds:schemaRef ds:uri="http://schemas.microsoft.com/sharepoint/v3/contenttype/forms"/>
  </ds:schemaRefs>
</ds:datastoreItem>
</file>

<file path=customXml/itemProps2.xml><?xml version="1.0" encoding="utf-8"?>
<ds:datastoreItem xmlns:ds="http://schemas.openxmlformats.org/officeDocument/2006/customXml" ds:itemID="{ABD2EB83-FC8D-4E9E-856A-F554F913587B}">
  <ds:schemaRefs>
    <ds:schemaRef ds:uri="http://schemas.microsoft.com/office/2006/metadata/properties"/>
    <ds:schemaRef ds:uri="http://purl.org/dc/elements/1.1/"/>
    <ds:schemaRef ds:uri="http://purl.org/dc/terms/"/>
    <ds:schemaRef ds:uri="bb3e0476-72c8-491b-88cf-ab9d1da7dd96"/>
    <ds:schemaRef ds:uri="http://purl.org/dc/dcmitype/"/>
    <ds:schemaRef ds:uri="6a599af3-5005-4a71-86f0-17f14926e1a4"/>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774DAC5-F625-45C2-95BB-AC8F95EFC2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3e0476-72c8-491b-88cf-ab9d1da7dd96"/>
    <ds:schemaRef ds:uri="6a599af3-5005-4a71-86f0-17f14926e1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PPT-INTERNAL_USE-GirlScoutFont</Template>
  <TotalTime>2104</TotalTime>
  <Words>2808</Words>
  <Application>Microsoft Office PowerPoint</Application>
  <PresentationFormat>On-screen Show (16:9)</PresentationFormat>
  <Paragraphs>283</Paragraphs>
  <Slides>19</Slides>
  <Notes>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Georgia</vt:lpstr>
      <vt:lpstr>Girl Scout Display Light</vt:lpstr>
      <vt:lpstr>Arial</vt:lpstr>
      <vt:lpstr>Girl Scout Text Book</vt:lpstr>
      <vt:lpstr>Calibri</vt:lpstr>
      <vt:lpstr>Roboto</vt:lpstr>
      <vt:lpstr>Palatino Linotype</vt:lpstr>
      <vt:lpstr>Times New Roman</vt:lpstr>
      <vt:lpstr>Girl Scout Text Medium</vt:lpstr>
      <vt:lpstr>Trefoil Sans Web</vt:lpstr>
      <vt:lpstr>GS Green Theme</vt:lpstr>
      <vt:lpstr>  FEBRUARY 2022 Monthly Virtual  New Leader Meeting</vt:lpstr>
      <vt:lpstr>Today’s Team</vt:lpstr>
      <vt:lpstr>PowerPoint Presentation</vt:lpstr>
      <vt:lpstr>NEW LEADER TRAINING</vt:lpstr>
      <vt:lpstr>3 Girl Scout Processes  Spotlight - Learning by Doing   Learning by Doing is hands-on learning that engages girls in 4 different stages.  Learning is more meaningful and memorable when girls are able to have active, hands-on experience rather than standing back and watching.  Learning by doing also encompasses another important part of learning – reflection, when girls think critically about what they’ve learned, and how this information can inform their decisions or behavior in the future.                    </vt:lpstr>
      <vt:lpstr>PowerPoint Presentation</vt:lpstr>
      <vt:lpstr>Wrapping up your Troop Cookie Program 2022  Cookie Payments 2nd payment to GSNETX 2/23– ACH draft of 40% of the council proceeds as listed  on the Sales Report tab minus any payments already received  Final Payment 3/9 – GSNETX will ACH draft 100% of the Council Proceeds as listed on  the Sales Report tab, minus any payments already received.  Outstanding Funds Reports If you have girls who do not have all the money they owe to council by March 6th, please complete the OFR for this balance.   Troops who do not pay in full by 3/9 will have OFRs completed on file for any remaining balances.  Febraury 27th Official End To the 2022 Cookie Program.   Girls may continue selling their remaining packages of cookies until May 31st.  Finalizing Rewards March 6th Deadline to submit final rewards on behalf of girls  Troop Cookie Managers rest and relax – beginning March 7th! Celebrate a job WELL DONE!  </vt:lpstr>
      <vt:lpstr>Girl Scout Birthday Week</vt:lpstr>
      <vt:lpstr>Girl Scout Sunday(6th)/Sabbeth(12th)</vt:lpstr>
      <vt:lpstr>GIRL SCOUT JOURNEYS Journeys are multi-part experiences that in which girls dig deeper into their  interests and use the skills they gain along the way to make a difference in their community.  Journey in a Day Events  Think like a Citizen Scientist Think Like an Engineer Robotics Trio Sow What Think Like a Programmer  www.gsnetx.org/events</vt:lpstr>
      <vt:lpstr>PowerPoint Presentation</vt:lpstr>
      <vt:lpstr>WHAT IS EARLY BIRD? </vt:lpstr>
      <vt:lpstr>The Service Unit Team</vt:lpstr>
      <vt:lpstr>PowerPoint Presentation</vt:lpstr>
      <vt:lpstr>PowerPoint Presentation</vt:lpstr>
      <vt:lpstr>    GSNETX FREE PATCH PROGRAMS</vt:lpstr>
      <vt:lpstr>EXCLUSIVE IN-PERSON NEW LEADER EVENT</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 Here to Enter a Multi-line Presentation Title</dc:title>
  <dc:creator>Reddy, Michelle</dc:creator>
  <cp:lastModifiedBy>Reddy, Michelle</cp:lastModifiedBy>
  <cp:revision>4</cp:revision>
  <cp:lastPrinted>2021-05-06T14:44:51Z</cp:lastPrinted>
  <dcterms:created xsi:type="dcterms:W3CDTF">2021-08-23T17:26:17Z</dcterms:created>
  <dcterms:modified xsi:type="dcterms:W3CDTF">2022-02-22T01:22:34Z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0x0101007A0F738995F2EA4888DA759C5655A038</vt:lpwstr>
  </property>
  <property fmtid="{D5CDD505-2E9C-101B-9397-08002B2CF9AE}" pid="3" name="_dlc_DocIdItemGuid">
    <vt:lpwstr>779f73db-44ab-4d5f-b448-e69b3e9afb01</vt:lpwstr>
  </property>
  <property fmtid="{D5CDD505-2E9C-101B-9397-08002B2CF9AE}" pid="4" name="Lang">
    <vt:lpwstr>3;#English|306990a2-1c68-4be3-8e3e-fdd9af238ad9</vt:lpwstr>
  </property>
  <property fmtid="{D5CDD505-2E9C-101B-9397-08002B2CF9AE}" pid="5" name="Fiscal_x0020_Year">
    <vt:lpwstr/>
  </property>
  <property fmtid="{D5CDD505-2E9C-101B-9397-08002B2CF9AE}" pid="6" name="Topic">
    <vt:lpwstr>2;#Marketing|585a1e8d-0482-4e50-81dd-607e4081a084</vt:lpwstr>
  </property>
  <property fmtid="{D5CDD505-2E9C-101B-9397-08002B2CF9AE}" pid="7" name="Year">
    <vt:lpwstr>160;#2020|34988d27-d44c-4e36-a388-01c80be96d50</vt:lpwstr>
  </property>
  <property fmtid="{D5CDD505-2E9C-101B-9397-08002B2CF9AE}" pid="8" name="News_x0020_Timeliness">
    <vt:lpwstr/>
  </property>
  <property fmtid="{D5CDD505-2E9C-101B-9397-08002B2CF9AE}" pid="9" name="Audience">
    <vt:lpwstr/>
  </property>
  <property fmtid="{D5CDD505-2E9C-101B-9397-08002B2CF9AE}" pid="10" name="Council">
    <vt:lpwstr/>
  </property>
  <property fmtid="{D5CDD505-2E9C-101B-9397-08002B2CF9AE}" pid="11" name="l8195ee9cc5448fd804c18b615eb5250">
    <vt:lpwstr/>
  </property>
  <property fmtid="{D5CDD505-2E9C-101B-9397-08002B2CF9AE}" pid="12" name="Program_x0020_Levels">
    <vt:lpwstr/>
  </property>
  <property fmtid="{D5CDD505-2E9C-101B-9397-08002B2CF9AE}" pid="13" name="News Timeliness">
    <vt:lpwstr/>
  </property>
  <property fmtid="{D5CDD505-2E9C-101B-9397-08002B2CF9AE}" pid="14" name="Program Levels">
    <vt:lpwstr/>
  </property>
  <property fmtid="{D5CDD505-2E9C-101B-9397-08002B2CF9AE}" pid="15" name="Fiscal Year">
    <vt:lpwstr/>
  </property>
</Properties>
</file>